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0" r:id="rId1"/>
  </p:sldMasterIdLst>
  <p:sldIdLst>
    <p:sldId id="256" r:id="rId2"/>
    <p:sldId id="293" r:id="rId3"/>
    <p:sldId id="286" r:id="rId4"/>
    <p:sldId id="294" r:id="rId5"/>
    <p:sldId id="291" r:id="rId6"/>
    <p:sldId id="289" r:id="rId7"/>
    <p:sldId id="288" r:id="rId8"/>
    <p:sldId id="292" r:id="rId9"/>
    <p:sldId id="287" r:id="rId10"/>
    <p:sldId id="290"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1855" autoAdjust="0"/>
    <p:restoredTop sz="96327"/>
  </p:normalViewPr>
  <p:slideViewPr>
    <p:cSldViewPr snapToGrid="0" snapToObjects="1">
      <p:cViewPr varScale="1">
        <p:scale>
          <a:sx n="86" d="100"/>
          <a:sy n="86" d="100"/>
        </p:scale>
        <p:origin x="706"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1" name="Freeform 6"/>
          <p:cNvSpPr/>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10001" y="1449147"/>
            <a:ext cx="10572000" cy="2971051"/>
          </a:xfrm>
        </p:spPr>
        <p:txBody>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810001" y="5280847"/>
            <a:ext cx="10572000"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smtClean="0"/>
              <a:pPr/>
              <a:t>5/8/2020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smtClean="0"/>
              <a:pPr/>
              <a:t>‹#›</a:t>
            </a:fld>
            <a:endParaRPr lang="en-US" dirty="0"/>
          </a:p>
        </p:txBody>
      </p:sp>
    </p:spTree>
    <p:extLst>
      <p:ext uri="{BB962C8B-B14F-4D97-AF65-F5344CB8AC3E}">
        <p14:creationId xmlns:p14="http://schemas.microsoft.com/office/powerpoint/2010/main" val="34104139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0000" y="4800600"/>
            <a:ext cx="10561418" cy="566738"/>
          </a:xfrm>
        </p:spPr>
        <p:txBody>
          <a:bodyPr anchor="b">
            <a:normAutofit/>
          </a:bodyPr>
          <a:lstStyle>
            <a:lvl1pPr algn="l">
              <a:defRPr sz="2400" b="0"/>
            </a:lvl1pPr>
          </a:lstStyle>
          <a:p>
            <a:r>
              <a:rPr lang="en-US"/>
              <a:t>Click to edit Master title style</a:t>
            </a:r>
            <a:endParaRPr lang="en-US" dirty="0"/>
          </a:p>
        </p:txBody>
      </p:sp>
      <p:sp>
        <p:nvSpPr>
          <p:cNvPr id="15" name="Picture Placeholder 14"/>
          <p:cNvSpPr>
            <a:spLocks noGrp="1" noChangeAspect="1"/>
          </p:cNvSpPr>
          <p:nvPr>
            <p:ph type="pic" sz="quarter" idx="13"/>
          </p:nvPr>
        </p:nvSpPr>
        <p:spPr bwMode="auto">
          <a:xfrm>
            <a:off x="0" y="0"/>
            <a:ext cx="12192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en-US"/>
              <a:t>Click icon to add picture</a:t>
            </a:r>
            <a:endParaRPr lang="en-US" dirty="0"/>
          </a:p>
        </p:txBody>
      </p:sp>
      <p:sp>
        <p:nvSpPr>
          <p:cNvPr id="4" name="Text Placeholder 3"/>
          <p:cNvSpPr>
            <a:spLocks noGrp="1"/>
          </p:cNvSpPr>
          <p:nvPr>
            <p:ph type="body" sz="half" idx="2"/>
          </p:nvPr>
        </p:nvSpPr>
        <p:spPr>
          <a:xfrm>
            <a:off x="810000" y="5367338"/>
            <a:ext cx="10561418"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334D819-9F07-4261-B09B-9E467E5D9002}" type="datetimeFigureOut">
              <a:rPr lang="en-US" smtClean="0"/>
              <a:pPr/>
              <a:t>5/8/2020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1766878-3199-4EAB-94E7-2D6D11070E14}" type="slidenum">
              <a:rPr lang="en-US" smtClean="0"/>
              <a:pPr/>
              <a:t>‹#›</a:t>
            </a:fld>
            <a:endParaRPr lang="en-US" dirty="0"/>
          </a:p>
        </p:txBody>
      </p:sp>
    </p:spTree>
    <p:extLst>
      <p:ext uri="{BB962C8B-B14F-4D97-AF65-F5344CB8AC3E}">
        <p14:creationId xmlns:p14="http://schemas.microsoft.com/office/powerpoint/2010/main" val="261561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8" name="Freeform 6"/>
          <p:cNvSpPr>
            <a:spLocks noChangeAspect="1"/>
          </p:cNvSpPr>
          <p:nvPr/>
        </p:nvSpPr>
        <p:spPr bwMode="auto">
          <a:xfrm>
            <a:off x="631697" y="1081456"/>
            <a:ext cx="6332416"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50985" y="1238502"/>
            <a:ext cx="5893840" cy="2645912"/>
          </a:xfrm>
        </p:spPr>
        <p:txBody>
          <a:bodyPr anchor="b"/>
          <a:lstStyle>
            <a:lvl1pPr algn="l">
              <a:defRPr sz="4200" b="1" cap="none"/>
            </a:lvl1pPr>
          </a:lstStyle>
          <a:p>
            <a:r>
              <a:rPr lang="en-US"/>
              <a:t>Click to edit Master title style</a:t>
            </a:r>
            <a:endParaRPr lang="en-US" dirty="0"/>
          </a:p>
        </p:txBody>
      </p:sp>
      <p:sp>
        <p:nvSpPr>
          <p:cNvPr id="3" name="Text Placeholder 2"/>
          <p:cNvSpPr>
            <a:spLocks noGrp="1"/>
          </p:cNvSpPr>
          <p:nvPr>
            <p:ph type="body" idx="1"/>
          </p:nvPr>
        </p:nvSpPr>
        <p:spPr>
          <a:xfrm>
            <a:off x="853190" y="4443680"/>
            <a:ext cx="5891636"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9" name="Text Placeholder 5"/>
          <p:cNvSpPr>
            <a:spLocks noGrp="1"/>
          </p:cNvSpPr>
          <p:nvPr>
            <p:ph type="body" sz="quarter" idx="16"/>
          </p:nvPr>
        </p:nvSpPr>
        <p:spPr>
          <a:xfrm>
            <a:off x="7574642" y="1081456"/>
            <a:ext cx="3810001" cy="4075465"/>
          </a:xfrm>
        </p:spPr>
        <p:txBody>
          <a:bodyPr anchor="t"/>
          <a:lstStyle>
            <a:lvl1pPr marL="0" indent="0">
              <a:buFontTx/>
              <a:buNone/>
              <a:defRPr/>
            </a:lvl1pPr>
          </a:lstStyle>
          <a:p>
            <a:pPr lvl="0"/>
            <a:r>
              <a:rPr lang="en-US"/>
              <a:t>Click to edit Master text styles</a:t>
            </a:r>
          </a:p>
        </p:txBody>
      </p:sp>
      <p:sp>
        <p:nvSpPr>
          <p:cNvPr id="4" name="Date Placeholder 3"/>
          <p:cNvSpPr>
            <a:spLocks noGrp="1"/>
          </p:cNvSpPr>
          <p:nvPr>
            <p:ph type="dt" sz="half" idx="10"/>
          </p:nvPr>
        </p:nvSpPr>
        <p:spPr/>
        <p:txBody>
          <a:bodyPr/>
          <a:lstStyle/>
          <a:p>
            <a:fld id="{9334D819-9F07-4261-B09B-9E467E5D9002}" type="datetimeFigureOut">
              <a:rPr lang="en-US" smtClean="0"/>
              <a:pPr/>
              <a:t>5/8/2020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smtClean="0"/>
              <a:pPr/>
              <a:t>‹#›</a:t>
            </a:fld>
            <a:endParaRPr lang="en-US" dirty="0"/>
          </a:p>
        </p:txBody>
      </p:sp>
    </p:spTree>
    <p:extLst>
      <p:ext uri="{BB962C8B-B14F-4D97-AF65-F5344CB8AC3E}">
        <p14:creationId xmlns:p14="http://schemas.microsoft.com/office/powerpoint/2010/main" val="235325131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9" name="Freeform 6"/>
          <p:cNvSpPr>
            <a:spLocks noChangeAspect="1"/>
          </p:cNvSpPr>
          <p:nvPr/>
        </p:nvSpPr>
        <p:spPr bwMode="auto">
          <a:xfrm>
            <a:off x="1140884" y="2286585"/>
            <a:ext cx="4895115"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357089" y="2435957"/>
            <a:ext cx="4382521" cy="2007789"/>
          </a:xfrm>
        </p:spPr>
        <p:txBody>
          <a:bodyPr/>
          <a:lstStyle>
            <a:lvl1pPr>
              <a:defRPr sz="3200"/>
            </a:lvl1pPr>
          </a:lstStyle>
          <a:p>
            <a:r>
              <a:rPr lang="en-US"/>
              <a:t>Click to edit Master title style</a:t>
            </a:r>
            <a:endParaRPr lang="en-US" dirty="0"/>
          </a:p>
        </p:txBody>
      </p:sp>
      <p:sp>
        <p:nvSpPr>
          <p:cNvPr id="6" name="Text Placeholder 5"/>
          <p:cNvSpPr>
            <a:spLocks noGrp="1"/>
          </p:cNvSpPr>
          <p:nvPr>
            <p:ph type="body" sz="quarter" idx="16"/>
          </p:nvPr>
        </p:nvSpPr>
        <p:spPr>
          <a:xfrm>
            <a:off x="6156000" y="2286000"/>
            <a:ext cx="4880300" cy="2295525"/>
          </a:xfrm>
        </p:spPr>
        <p:txBody>
          <a:bodyPr anchor="t"/>
          <a:lstStyle>
            <a:lvl1pPr marL="0" indent="0">
              <a:buFontTx/>
              <a:buNone/>
              <a:defRPr/>
            </a:lvl1pPr>
          </a:lstStyle>
          <a:p>
            <a:pPr lvl="0"/>
            <a:r>
              <a:rPr lang="en-US"/>
              <a:t>Click to edit Master text styles</a:t>
            </a:r>
          </a:p>
        </p:txBody>
      </p:sp>
      <p:sp>
        <p:nvSpPr>
          <p:cNvPr id="2" name="Date Placeholder 1"/>
          <p:cNvSpPr>
            <a:spLocks noGrp="1"/>
          </p:cNvSpPr>
          <p:nvPr>
            <p:ph type="dt" sz="half" idx="10"/>
          </p:nvPr>
        </p:nvSpPr>
        <p:spPr/>
        <p:txBody>
          <a:bodyPr/>
          <a:lstStyle/>
          <a:p>
            <a:fld id="{9334D819-9F07-4261-B09B-9E467E5D9002}" type="datetimeFigureOut">
              <a:rPr lang="en-US" smtClean="0"/>
              <a:pPr/>
              <a:t>5/8/2020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1766878-3199-4EAB-94E7-2D6D11070E14}" type="slidenum">
              <a:rPr lang="en-US" smtClean="0"/>
              <a:pPr/>
              <a:t>‹#›</a:t>
            </a:fld>
            <a:endParaRPr lang="en-US" dirty="0"/>
          </a:p>
        </p:txBody>
      </p:sp>
    </p:spTree>
    <p:extLst>
      <p:ext uri="{BB962C8B-B14F-4D97-AF65-F5344CB8AC3E}">
        <p14:creationId xmlns:p14="http://schemas.microsoft.com/office/powerpoint/2010/main" val="402100715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smtClean="0"/>
              <a:t>5/8/2020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smtClean="0"/>
              <a:t>‹#›</a:t>
            </a:fld>
            <a:endParaRPr lang="en-US" dirty="0"/>
          </a:p>
        </p:txBody>
      </p:sp>
    </p:spTree>
    <p:extLst>
      <p:ext uri="{BB962C8B-B14F-4D97-AF65-F5344CB8AC3E}">
        <p14:creationId xmlns:p14="http://schemas.microsoft.com/office/powerpoint/2010/main" val="365689844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2" name="Freeform 6"/>
          <p:cNvSpPr>
            <a:spLocks noChangeAspect="1"/>
          </p:cNvSpPr>
          <p:nvPr/>
        </p:nvSpPr>
        <p:spPr bwMode="auto">
          <a:xfrm>
            <a:off x="7669651" y="446089"/>
            <a:ext cx="4522349"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183540" y="586171"/>
            <a:ext cx="2494791" cy="51347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10001" y="446089"/>
            <a:ext cx="6611540" cy="5414962"/>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smtClean="0"/>
              <a:t>5/8/2020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smtClean="0"/>
              <a:t>‹#›</a:t>
            </a:fld>
            <a:endParaRPr lang="en-US" dirty="0"/>
          </a:p>
        </p:txBody>
      </p:sp>
    </p:spTree>
    <p:extLst>
      <p:ext uri="{BB962C8B-B14F-4D97-AF65-F5344CB8AC3E}">
        <p14:creationId xmlns:p14="http://schemas.microsoft.com/office/powerpoint/2010/main" val="39882594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1"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447188"/>
            <a:ext cx="10571998" cy="970450"/>
          </a:xfrm>
        </p:spPr>
        <p:txBody>
          <a:bodyPr/>
          <a:lstStyle/>
          <a:p>
            <a:r>
              <a:rPr lang="en-US"/>
              <a:t>Click to edit Master title style</a:t>
            </a:r>
            <a:endParaRPr lang="en-US" dirty="0"/>
          </a:p>
        </p:txBody>
      </p:sp>
      <p:sp>
        <p:nvSpPr>
          <p:cNvPr id="3" name="Content Placeholder 2"/>
          <p:cNvSpPr>
            <a:spLocks noGrp="1"/>
          </p:cNvSpPr>
          <p:nvPr>
            <p:ph idx="1"/>
          </p:nvPr>
        </p:nvSpPr>
        <p:spPr>
          <a:xfrm>
            <a:off x="818712" y="2222287"/>
            <a:ext cx="10554574" cy="363651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smtClean="0"/>
              <a:t>5/8/2020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smtClean="0"/>
              <a:t>‹#›</a:t>
            </a:fld>
            <a:endParaRPr lang="en-US" dirty="0"/>
          </a:p>
        </p:txBody>
      </p:sp>
    </p:spTree>
    <p:extLst>
      <p:ext uri="{BB962C8B-B14F-4D97-AF65-F5344CB8AC3E}">
        <p14:creationId xmlns:p14="http://schemas.microsoft.com/office/powerpoint/2010/main" val="5258088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 name="Freeform 7"/>
          <p:cNvSpPr/>
          <p:nvPr/>
        </p:nvSpPr>
        <p:spPr bwMode="auto">
          <a:xfrm>
            <a:off x="0" y="1"/>
            <a:ext cx="12192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2951396"/>
            <a:ext cx="10561418" cy="1468800"/>
          </a:xfrm>
        </p:spPr>
        <p:txBody>
          <a:bodyPr anchor="b"/>
          <a:lstStyle>
            <a:lvl1pPr algn="r">
              <a:defRPr sz="4800" b="1" cap="none"/>
            </a:lvl1pPr>
          </a:lstStyle>
          <a:p>
            <a:r>
              <a:rPr lang="en-US"/>
              <a:t>Click to edit Master title style</a:t>
            </a:r>
            <a:endParaRPr lang="en-US" dirty="0"/>
          </a:p>
        </p:txBody>
      </p:sp>
      <p:sp>
        <p:nvSpPr>
          <p:cNvPr id="3" name="Text Placeholder 2"/>
          <p:cNvSpPr>
            <a:spLocks noGrp="1"/>
          </p:cNvSpPr>
          <p:nvPr>
            <p:ph type="body" idx="1"/>
          </p:nvPr>
        </p:nvSpPr>
        <p:spPr>
          <a:xfrm>
            <a:off x="810000" y="5281201"/>
            <a:ext cx="10561418"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334D819-9F07-4261-B09B-9E467E5D9002}" type="datetimeFigureOut">
              <a:rPr lang="en-US" smtClean="0"/>
              <a:pPr/>
              <a:t>5/8/2020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smtClean="0"/>
              <a:pPr/>
              <a:t>‹#›</a:t>
            </a:fld>
            <a:endParaRPr lang="en-US" dirty="0"/>
          </a:p>
        </p:txBody>
      </p:sp>
    </p:spTree>
    <p:extLst>
      <p:ext uri="{BB962C8B-B14F-4D97-AF65-F5344CB8AC3E}">
        <p14:creationId xmlns:p14="http://schemas.microsoft.com/office/powerpoint/2010/main" val="1720991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18712" y="2222287"/>
            <a:ext cx="5185873" cy="363876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87415" y="2222287"/>
            <a:ext cx="5194583" cy="3638764"/>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334D819-9F07-4261-B09B-9E467E5D9002}" type="datetimeFigureOut">
              <a:rPr lang="en-US" smtClean="0"/>
              <a:t>5/8/2020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1766878-3199-4EAB-94E7-2D6D11070E14}" type="slidenum">
              <a:rPr lang="en-US" smtClean="0"/>
              <a:t>‹#›</a:t>
            </a:fld>
            <a:endParaRPr lang="en-US" dirty="0"/>
          </a:p>
        </p:txBody>
      </p:sp>
    </p:spTree>
    <p:extLst>
      <p:ext uri="{BB962C8B-B14F-4D97-AF65-F5344CB8AC3E}">
        <p14:creationId xmlns:p14="http://schemas.microsoft.com/office/powerpoint/2010/main" val="87304270"/>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814728" y="2174875"/>
            <a:ext cx="5189857"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14729" y="2751138"/>
            <a:ext cx="5189856" cy="3109913"/>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87415" y="2174875"/>
            <a:ext cx="519458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87415" y="2751138"/>
            <a:ext cx="5194583" cy="3109913"/>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334D819-9F07-4261-B09B-9E467E5D9002}" type="datetimeFigureOut">
              <a:rPr lang="en-US" smtClean="0"/>
              <a:t>5/8/2020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1766878-3199-4EAB-94E7-2D6D11070E14}" type="slidenum">
              <a:rPr lang="en-US" smtClean="0"/>
              <a:t>‹#›</a:t>
            </a:fld>
            <a:endParaRPr lang="en-US" dirty="0"/>
          </a:p>
        </p:txBody>
      </p:sp>
    </p:spTree>
    <p:extLst>
      <p:ext uri="{BB962C8B-B14F-4D97-AF65-F5344CB8AC3E}">
        <p14:creationId xmlns:p14="http://schemas.microsoft.com/office/powerpoint/2010/main" val="2755311195"/>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334D819-9F07-4261-B09B-9E467E5D9002}" type="datetimeFigureOut">
              <a:rPr lang="en-US" smtClean="0"/>
              <a:t>5/8/2020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1766878-3199-4EAB-94E7-2D6D11070E14}" type="slidenum">
              <a:rPr lang="en-US" smtClean="0"/>
              <a:t>‹#›</a:t>
            </a:fld>
            <a:endParaRPr lang="en-US" dirty="0"/>
          </a:p>
        </p:txBody>
      </p:sp>
    </p:spTree>
    <p:extLst>
      <p:ext uri="{BB962C8B-B14F-4D97-AF65-F5344CB8AC3E}">
        <p14:creationId xmlns:p14="http://schemas.microsoft.com/office/powerpoint/2010/main" val="21995519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334D819-9F07-4261-B09B-9E467E5D9002}" type="datetimeFigureOut">
              <a:rPr lang="en-US" smtClean="0"/>
              <a:t>5/8/2020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1766878-3199-4EAB-94E7-2D6D11070E14}" type="slidenum">
              <a:rPr lang="en-US" smtClean="0"/>
              <a:t>‹#›</a:t>
            </a:fld>
            <a:endParaRPr lang="en-US" dirty="0"/>
          </a:p>
        </p:txBody>
      </p:sp>
    </p:spTree>
    <p:extLst>
      <p:ext uri="{BB962C8B-B14F-4D97-AF65-F5344CB8AC3E}">
        <p14:creationId xmlns:p14="http://schemas.microsoft.com/office/powerpoint/2010/main" val="33338099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2" name="Freeform 6"/>
          <p:cNvSpPr>
            <a:spLocks noChangeAspect="1"/>
          </p:cNvSpPr>
          <p:nvPr/>
        </p:nvSpPr>
        <p:spPr bwMode="auto">
          <a:xfrm>
            <a:off x="1073151" y="446087"/>
            <a:ext cx="3547533"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073151" y="446088"/>
            <a:ext cx="3547533" cy="1618396"/>
          </a:xfrm>
        </p:spPr>
        <p:txBody>
          <a:bodyPr anchor="b"/>
          <a:lstStyle>
            <a:lvl1pPr algn="l">
              <a:defRPr sz="2000" b="1"/>
            </a:lvl1pPr>
          </a:lstStyle>
          <a:p>
            <a:r>
              <a:rPr lang="en-US"/>
              <a:t>Click to edit Master title style</a:t>
            </a:r>
            <a:endParaRPr lang="en-US" dirty="0"/>
          </a:p>
        </p:txBody>
      </p:sp>
      <p:sp>
        <p:nvSpPr>
          <p:cNvPr id="3" name="Content Placeholder 2"/>
          <p:cNvSpPr>
            <a:spLocks noGrp="1"/>
          </p:cNvSpPr>
          <p:nvPr>
            <p:ph idx="1"/>
          </p:nvPr>
        </p:nvSpPr>
        <p:spPr>
          <a:xfrm>
            <a:off x="4855633" y="446088"/>
            <a:ext cx="6252633" cy="541496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73151" y="2260738"/>
            <a:ext cx="3547533"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334D819-9F07-4261-B09B-9E467E5D9002}" type="datetimeFigureOut">
              <a:rPr lang="en-US" smtClean="0"/>
              <a:t>5/8/2020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1766878-3199-4EAB-94E7-2D6D11070E14}" type="slidenum">
              <a:rPr lang="en-US" smtClean="0"/>
              <a:t>‹#›</a:t>
            </a:fld>
            <a:endParaRPr lang="en-US" dirty="0"/>
          </a:p>
        </p:txBody>
      </p:sp>
    </p:spTree>
    <p:extLst>
      <p:ext uri="{BB962C8B-B14F-4D97-AF65-F5344CB8AC3E}">
        <p14:creationId xmlns:p14="http://schemas.microsoft.com/office/powerpoint/2010/main" val="4215397808"/>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4728" y="727522"/>
            <a:ext cx="4852988" cy="1617163"/>
          </a:xfrm>
        </p:spPr>
        <p:txBody>
          <a:bodyPr anchor="b">
            <a:normAutofit/>
          </a:bodyPr>
          <a:lstStyle>
            <a:lvl1pPr algn="l">
              <a:defRPr sz="2400" b="0"/>
            </a:lvl1pPr>
          </a:lstStyle>
          <a:p>
            <a:r>
              <a:rPr lang="en-US"/>
              <a:t>Click to edit Master title style</a:t>
            </a:r>
            <a:endParaRPr lang="en-US" dirty="0"/>
          </a:p>
        </p:txBody>
      </p:sp>
      <p:sp>
        <p:nvSpPr>
          <p:cNvPr id="9" name="Picture Placeholder 11"/>
          <p:cNvSpPr>
            <a:spLocks noGrp="1" noChangeAspect="1"/>
          </p:cNvSpPr>
          <p:nvPr>
            <p:ph type="pic" sz="quarter" idx="13"/>
          </p:nvPr>
        </p:nvSpPr>
        <p:spPr bwMode="auto">
          <a:xfrm>
            <a:off x="6098117" y="0"/>
            <a:ext cx="6093883"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en-US"/>
              <a:t>Click icon to add picture</a:t>
            </a:r>
            <a:endParaRPr lang="en-US" dirty="0"/>
          </a:p>
        </p:txBody>
      </p:sp>
      <p:sp>
        <p:nvSpPr>
          <p:cNvPr id="4" name="Text Placeholder 3"/>
          <p:cNvSpPr>
            <a:spLocks noGrp="1"/>
          </p:cNvSpPr>
          <p:nvPr>
            <p:ph type="body" sz="half" idx="2"/>
          </p:nvPr>
        </p:nvSpPr>
        <p:spPr>
          <a:xfrm>
            <a:off x="814728" y="2344684"/>
            <a:ext cx="485298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3885810" y="6041362"/>
            <a:ext cx="976879" cy="365125"/>
          </a:xfrm>
        </p:spPr>
        <p:txBody>
          <a:bodyPr/>
          <a:lstStyle/>
          <a:p>
            <a:fld id="{9334D819-9F07-4261-B09B-9E467E5D9002}" type="datetimeFigureOut">
              <a:rPr lang="en-US" smtClean="0"/>
              <a:pPr/>
              <a:t>5/8/2020</a:t>
            </a:fld>
            <a:endParaRPr lang="en-US" dirty="0"/>
          </a:p>
        </p:txBody>
      </p:sp>
      <p:sp>
        <p:nvSpPr>
          <p:cNvPr id="6" name="Footer Placeholder 5"/>
          <p:cNvSpPr>
            <a:spLocks noGrp="1"/>
          </p:cNvSpPr>
          <p:nvPr>
            <p:ph type="ftr" sz="quarter" idx="11"/>
          </p:nvPr>
        </p:nvSpPr>
        <p:spPr>
          <a:xfrm>
            <a:off x="590396" y="6041362"/>
            <a:ext cx="3295413" cy="365125"/>
          </a:xfrm>
        </p:spPr>
        <p:txBody>
          <a:bodyPr/>
          <a:lstStyle/>
          <a:p>
            <a:endParaRPr lang="en-US" dirty="0"/>
          </a:p>
        </p:txBody>
      </p:sp>
      <p:sp>
        <p:nvSpPr>
          <p:cNvPr id="7" name="Slide Number Placeholder 6"/>
          <p:cNvSpPr>
            <a:spLocks noGrp="1"/>
          </p:cNvSpPr>
          <p:nvPr>
            <p:ph type="sldNum" sz="quarter" idx="12"/>
          </p:nvPr>
        </p:nvSpPr>
        <p:spPr>
          <a:xfrm>
            <a:off x="4862689" y="5915888"/>
            <a:ext cx="1062155" cy="490599"/>
          </a:xfrm>
        </p:spPr>
        <p:txBody>
          <a:bodyPr/>
          <a:lstStyle/>
          <a:p>
            <a:fld id="{71766878-3199-4EAB-94E7-2D6D11070E14}" type="slidenum">
              <a:rPr lang="en-US" smtClean="0"/>
              <a:pPr/>
              <a:t>‹#›</a:t>
            </a:fld>
            <a:endParaRPr lang="en-US" dirty="0"/>
          </a:p>
        </p:txBody>
      </p:sp>
    </p:spTree>
    <p:extLst>
      <p:ext uri="{BB962C8B-B14F-4D97-AF65-F5344CB8AC3E}">
        <p14:creationId xmlns:p14="http://schemas.microsoft.com/office/powerpoint/2010/main" val="37558834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0000" y="447188"/>
            <a:ext cx="10571998"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en-US"/>
              <a:t>Click to edit Master title style</a:t>
            </a:r>
            <a:endParaRPr lang="en-US" dirty="0"/>
          </a:p>
        </p:txBody>
      </p:sp>
      <p:sp>
        <p:nvSpPr>
          <p:cNvPr id="3" name="Text Placeholder 2"/>
          <p:cNvSpPr>
            <a:spLocks noGrp="1"/>
          </p:cNvSpPr>
          <p:nvPr>
            <p:ph type="body" idx="1"/>
          </p:nvPr>
        </p:nvSpPr>
        <p:spPr>
          <a:xfrm>
            <a:off x="810000" y="2184401"/>
            <a:ext cx="10563285"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3"/>
          </p:nvPr>
        </p:nvSpPr>
        <p:spPr>
          <a:xfrm>
            <a:off x="451514" y="6041362"/>
            <a:ext cx="8644320" cy="365125"/>
          </a:xfrm>
          <a:prstGeom prst="rect">
            <a:avLst/>
          </a:prstGeom>
        </p:spPr>
        <p:txBody>
          <a:bodyPr vert="horz" lIns="91440" tIns="45720" rIns="91440" bIns="45720" rtlCol="0" anchor="b"/>
          <a:lstStyle>
            <a:lvl1pPr algn="l">
              <a:defRPr sz="900">
                <a:solidFill>
                  <a:schemeClr val="tx1"/>
                </a:solidFill>
              </a:defRPr>
            </a:lvl1pPr>
          </a:lstStyle>
          <a:p>
            <a:endParaRPr lang="en-US" dirty="0"/>
          </a:p>
        </p:txBody>
      </p:sp>
      <p:sp>
        <p:nvSpPr>
          <p:cNvPr id="4" name="Date Placeholder 3"/>
          <p:cNvSpPr>
            <a:spLocks noGrp="1"/>
          </p:cNvSpPr>
          <p:nvPr>
            <p:ph type="dt" sz="half" idx="2"/>
          </p:nvPr>
        </p:nvSpPr>
        <p:spPr>
          <a:xfrm>
            <a:off x="9334626" y="6041362"/>
            <a:ext cx="1343706" cy="365125"/>
          </a:xfrm>
          <a:prstGeom prst="rect">
            <a:avLst/>
          </a:prstGeom>
        </p:spPr>
        <p:txBody>
          <a:bodyPr vert="horz" lIns="91440" tIns="45720" rIns="91440" bIns="45720" rtlCol="0" anchor="b"/>
          <a:lstStyle>
            <a:lvl1pPr algn="r">
              <a:defRPr sz="900">
                <a:solidFill>
                  <a:schemeClr val="tx1"/>
                </a:solidFill>
              </a:defRPr>
            </a:lvl1pPr>
          </a:lstStyle>
          <a:p>
            <a:fld id="{9334D819-9F07-4261-B09B-9E467E5D9002}" type="datetimeFigureOut">
              <a:rPr lang="en-US" smtClean="0"/>
              <a:pPr/>
              <a:t>5/8/2020</a:t>
            </a:fld>
            <a:endParaRPr lang="en-US" dirty="0"/>
          </a:p>
        </p:txBody>
      </p:sp>
      <p:sp>
        <p:nvSpPr>
          <p:cNvPr id="6" name="Slide Number Placeholder 5"/>
          <p:cNvSpPr>
            <a:spLocks noGrp="1"/>
          </p:cNvSpPr>
          <p:nvPr>
            <p:ph type="sldNum" sz="quarter" idx="4"/>
          </p:nvPr>
        </p:nvSpPr>
        <p:spPr>
          <a:xfrm>
            <a:off x="10678331" y="5915888"/>
            <a:ext cx="1062155" cy="490599"/>
          </a:xfrm>
          <a:prstGeom prst="rect">
            <a:avLst/>
          </a:prstGeom>
        </p:spPr>
        <p:txBody>
          <a:bodyPr vert="horz" lIns="91440" tIns="45720" rIns="91440" bIns="10800" rtlCol="0" anchor="b"/>
          <a:lstStyle>
            <a:lvl1pPr algn="r">
              <a:defRPr sz="2000">
                <a:solidFill>
                  <a:schemeClr val="accent1"/>
                </a:solidFill>
              </a:defRPr>
            </a:lvl1pPr>
          </a:lstStyle>
          <a:p>
            <a:fld id="{71766878-3199-4EAB-94E7-2D6D11070E14}" type="slidenum">
              <a:rPr lang="en-US" smtClean="0"/>
              <a:pPr/>
              <a:t>‹#›</a:t>
            </a:fld>
            <a:endParaRPr lang="en-US" dirty="0"/>
          </a:p>
        </p:txBody>
      </p:sp>
    </p:spTree>
    <p:extLst>
      <p:ext uri="{BB962C8B-B14F-4D97-AF65-F5344CB8AC3E}">
        <p14:creationId xmlns:p14="http://schemas.microsoft.com/office/powerpoint/2010/main" val="1002250866"/>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Lst>
  <p:txStyles>
    <p:title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6CAEE5-D433-3747-AB2E-1FCAA5D83D46}"/>
              </a:ext>
            </a:extLst>
          </p:cNvPr>
          <p:cNvSpPr>
            <a:spLocks noGrp="1"/>
          </p:cNvSpPr>
          <p:nvPr>
            <p:ph type="ctrTitle"/>
          </p:nvPr>
        </p:nvSpPr>
        <p:spPr>
          <a:xfrm>
            <a:off x="810001" y="1558478"/>
            <a:ext cx="10572000" cy="2971051"/>
          </a:xfrm>
        </p:spPr>
        <p:txBody>
          <a:bodyPr/>
          <a:lstStyle/>
          <a:p>
            <a:r>
              <a:rPr lang="en-US" dirty="0"/>
              <a:t>Forsythe II Treatment Considerations</a:t>
            </a:r>
            <a:br>
              <a:rPr lang="en-US" dirty="0"/>
            </a:br>
            <a:endParaRPr lang="en-US" dirty="0"/>
          </a:p>
        </p:txBody>
      </p:sp>
      <p:sp>
        <p:nvSpPr>
          <p:cNvPr id="3" name="Subtitle 2">
            <a:extLst>
              <a:ext uri="{FF2B5EF4-FFF2-40B4-BE49-F238E27FC236}">
                <a16:creationId xmlns:a16="http://schemas.microsoft.com/office/drawing/2014/main" id="{EC0DDD59-7DB6-3F48-8606-67DFDC3D2732}"/>
              </a:ext>
            </a:extLst>
          </p:cNvPr>
          <p:cNvSpPr>
            <a:spLocks noGrp="1"/>
          </p:cNvSpPr>
          <p:nvPr>
            <p:ph type="subTitle" idx="1"/>
          </p:nvPr>
        </p:nvSpPr>
        <p:spPr>
          <a:xfrm>
            <a:off x="810001" y="5698097"/>
            <a:ext cx="10572000" cy="434974"/>
          </a:xfrm>
        </p:spPr>
        <p:txBody>
          <a:bodyPr/>
          <a:lstStyle/>
          <a:p>
            <a:r>
              <a:rPr lang="en-US" b="1" dirty="0"/>
              <a:t>Forsythe II Multiparty Monitoring Group (MMG) Virtual Meeting – May 13, 2020</a:t>
            </a:r>
          </a:p>
        </p:txBody>
      </p:sp>
    </p:spTree>
    <p:extLst>
      <p:ext uri="{BB962C8B-B14F-4D97-AF65-F5344CB8AC3E}">
        <p14:creationId xmlns:p14="http://schemas.microsoft.com/office/powerpoint/2010/main" val="31160152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BBAE67-E0A3-4960-B1CA-2152B720A4E0}"/>
              </a:ext>
            </a:extLst>
          </p:cNvPr>
          <p:cNvSpPr>
            <a:spLocks noGrp="1"/>
          </p:cNvSpPr>
          <p:nvPr>
            <p:ph type="title"/>
          </p:nvPr>
        </p:nvSpPr>
        <p:spPr/>
        <p:txBody>
          <a:bodyPr/>
          <a:lstStyle/>
          <a:p>
            <a:r>
              <a:rPr lang="en-US" dirty="0"/>
              <a:t>Proposed Timeline</a:t>
            </a:r>
          </a:p>
        </p:txBody>
      </p:sp>
      <p:sp>
        <p:nvSpPr>
          <p:cNvPr id="3" name="Content Placeholder 2">
            <a:extLst>
              <a:ext uri="{FF2B5EF4-FFF2-40B4-BE49-F238E27FC236}">
                <a16:creationId xmlns:a16="http://schemas.microsoft.com/office/drawing/2014/main" id="{A42E64F2-1289-4074-973B-992BE72BEB55}"/>
              </a:ext>
            </a:extLst>
          </p:cNvPr>
          <p:cNvSpPr>
            <a:spLocks noGrp="1"/>
          </p:cNvSpPr>
          <p:nvPr>
            <p:ph idx="1"/>
          </p:nvPr>
        </p:nvSpPr>
        <p:spPr/>
        <p:txBody>
          <a:bodyPr/>
          <a:lstStyle/>
          <a:p>
            <a:endParaRPr lang="en-US" dirty="0"/>
          </a:p>
        </p:txBody>
      </p:sp>
    </p:spTree>
    <p:extLst>
      <p:ext uri="{BB962C8B-B14F-4D97-AF65-F5344CB8AC3E}">
        <p14:creationId xmlns:p14="http://schemas.microsoft.com/office/powerpoint/2010/main" val="28742507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70C3E1-94EE-7B45-8F83-CB8E3FAC06FE}"/>
              </a:ext>
            </a:extLst>
          </p:cNvPr>
          <p:cNvSpPr>
            <a:spLocks noGrp="1"/>
          </p:cNvSpPr>
          <p:nvPr>
            <p:ph type="title"/>
          </p:nvPr>
        </p:nvSpPr>
        <p:spPr/>
        <p:txBody>
          <a:bodyPr/>
          <a:lstStyle/>
          <a:p>
            <a:r>
              <a:rPr lang="en-US" dirty="0"/>
              <a:t>Unit Evaluation Considerations – Treatment Values and Objectives</a:t>
            </a:r>
          </a:p>
        </p:txBody>
      </p:sp>
      <p:sp>
        <p:nvSpPr>
          <p:cNvPr id="3" name="Content Placeholder 2">
            <a:extLst>
              <a:ext uri="{FF2B5EF4-FFF2-40B4-BE49-F238E27FC236}">
                <a16:creationId xmlns:a16="http://schemas.microsoft.com/office/drawing/2014/main" id="{0ABB3385-1EC1-3E43-9017-9E5DC2CBEB41}"/>
              </a:ext>
            </a:extLst>
          </p:cNvPr>
          <p:cNvSpPr>
            <a:spLocks noGrp="1"/>
          </p:cNvSpPr>
          <p:nvPr>
            <p:ph idx="1"/>
          </p:nvPr>
        </p:nvSpPr>
        <p:spPr>
          <a:xfrm>
            <a:off x="827424" y="2606599"/>
            <a:ext cx="10554574" cy="3636511"/>
          </a:xfrm>
        </p:spPr>
        <p:txBody>
          <a:bodyPr>
            <a:normAutofit/>
          </a:bodyPr>
          <a:lstStyle/>
          <a:p>
            <a:r>
              <a:rPr lang="en-US" sz="3000" dirty="0"/>
              <a:t>What are the values associated with this unit?</a:t>
            </a:r>
          </a:p>
          <a:p>
            <a:r>
              <a:rPr lang="en-US" sz="3000" dirty="0"/>
              <a:t>What are the project objectives associated with this unit?</a:t>
            </a:r>
          </a:p>
          <a:p>
            <a:r>
              <a:rPr lang="en-US" sz="3000" dirty="0"/>
              <a:t>How could the treatment design align with the values and objectives of the unit?</a:t>
            </a:r>
          </a:p>
          <a:p>
            <a:endParaRPr lang="en-US" sz="2000" b="1" dirty="0"/>
          </a:p>
        </p:txBody>
      </p:sp>
    </p:spTree>
    <p:extLst>
      <p:ext uri="{BB962C8B-B14F-4D97-AF65-F5344CB8AC3E}">
        <p14:creationId xmlns:p14="http://schemas.microsoft.com/office/powerpoint/2010/main" val="28595620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70C3E1-94EE-7B45-8F83-CB8E3FAC06FE}"/>
              </a:ext>
            </a:extLst>
          </p:cNvPr>
          <p:cNvSpPr>
            <a:spLocks noGrp="1"/>
          </p:cNvSpPr>
          <p:nvPr>
            <p:ph type="title"/>
          </p:nvPr>
        </p:nvSpPr>
        <p:spPr/>
        <p:txBody>
          <a:bodyPr/>
          <a:lstStyle/>
          <a:p>
            <a:r>
              <a:rPr lang="en-US" dirty="0"/>
              <a:t>Unit Evaluation Considerations – Unit Characteristics</a:t>
            </a:r>
          </a:p>
        </p:txBody>
      </p:sp>
      <p:sp>
        <p:nvSpPr>
          <p:cNvPr id="3" name="Content Placeholder 2">
            <a:extLst>
              <a:ext uri="{FF2B5EF4-FFF2-40B4-BE49-F238E27FC236}">
                <a16:creationId xmlns:a16="http://schemas.microsoft.com/office/drawing/2014/main" id="{0ABB3385-1EC1-3E43-9017-9E5DC2CBEB41}"/>
              </a:ext>
            </a:extLst>
          </p:cNvPr>
          <p:cNvSpPr>
            <a:spLocks noGrp="1"/>
          </p:cNvSpPr>
          <p:nvPr>
            <p:ph idx="1"/>
          </p:nvPr>
        </p:nvSpPr>
        <p:spPr>
          <a:xfrm>
            <a:off x="827424" y="2725867"/>
            <a:ext cx="10554574" cy="3636511"/>
          </a:xfrm>
        </p:spPr>
        <p:txBody>
          <a:bodyPr>
            <a:normAutofit/>
          </a:bodyPr>
          <a:lstStyle/>
          <a:p>
            <a:r>
              <a:rPr lang="en-US" sz="2600" dirty="0"/>
              <a:t>What are the physical characteristics of the unit (e.g., stand structure, tree species, aspect, slope, aggregations, etc.)?</a:t>
            </a:r>
          </a:p>
          <a:p>
            <a:r>
              <a:rPr lang="en-US" sz="2600" dirty="0"/>
              <a:t>What resource concerns (e.g., wildlife, archaeology, botany, invasive plants, soils, etc.) are present?</a:t>
            </a:r>
          </a:p>
          <a:p>
            <a:r>
              <a:rPr lang="en-US" sz="2600" dirty="0"/>
              <a:t>What are the current and desired surface fuel conditions in the unit? Are there other existing fuel considerations (e.g., ladder, crown bulk density)?</a:t>
            </a:r>
          </a:p>
          <a:p>
            <a:endParaRPr lang="en-US" sz="2000" b="1" dirty="0"/>
          </a:p>
          <a:p>
            <a:endParaRPr lang="en-US" sz="2000" b="1" dirty="0"/>
          </a:p>
        </p:txBody>
      </p:sp>
    </p:spTree>
    <p:extLst>
      <p:ext uri="{BB962C8B-B14F-4D97-AF65-F5344CB8AC3E}">
        <p14:creationId xmlns:p14="http://schemas.microsoft.com/office/powerpoint/2010/main" val="3095135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70C3E1-94EE-7B45-8F83-CB8E3FAC06FE}"/>
              </a:ext>
            </a:extLst>
          </p:cNvPr>
          <p:cNvSpPr>
            <a:spLocks noGrp="1"/>
          </p:cNvSpPr>
          <p:nvPr>
            <p:ph type="title"/>
          </p:nvPr>
        </p:nvSpPr>
        <p:spPr/>
        <p:txBody>
          <a:bodyPr/>
          <a:lstStyle/>
          <a:p>
            <a:r>
              <a:rPr lang="en-US" dirty="0"/>
              <a:t>Unit Evaluation Considerations – Treatment Impacts</a:t>
            </a:r>
          </a:p>
        </p:txBody>
      </p:sp>
      <p:sp>
        <p:nvSpPr>
          <p:cNvPr id="3" name="Content Placeholder 2">
            <a:extLst>
              <a:ext uri="{FF2B5EF4-FFF2-40B4-BE49-F238E27FC236}">
                <a16:creationId xmlns:a16="http://schemas.microsoft.com/office/drawing/2014/main" id="{0ABB3385-1EC1-3E43-9017-9E5DC2CBEB41}"/>
              </a:ext>
            </a:extLst>
          </p:cNvPr>
          <p:cNvSpPr>
            <a:spLocks noGrp="1"/>
          </p:cNvSpPr>
          <p:nvPr>
            <p:ph idx="1"/>
          </p:nvPr>
        </p:nvSpPr>
        <p:spPr>
          <a:xfrm>
            <a:off x="827424" y="2725867"/>
            <a:ext cx="10554574" cy="3636511"/>
          </a:xfrm>
        </p:spPr>
        <p:txBody>
          <a:bodyPr>
            <a:normAutofit/>
          </a:bodyPr>
          <a:lstStyle/>
          <a:p>
            <a:r>
              <a:rPr lang="en-US" sz="2600" dirty="0"/>
              <a:t>How does the treatment impact the current conditions of the stand to meet values and objectives?</a:t>
            </a:r>
          </a:p>
          <a:p>
            <a:r>
              <a:rPr lang="en-US" sz="2600" dirty="0"/>
              <a:t>How does the treatment impact the future conditions of the stand to meet values and objectives?</a:t>
            </a:r>
          </a:p>
          <a:p>
            <a:r>
              <a:rPr lang="en-US" sz="2600" dirty="0"/>
              <a:t>How does the treatment fit within the context of the larger landscape to meet values and objectives at a landscape level?</a:t>
            </a:r>
          </a:p>
          <a:p>
            <a:endParaRPr lang="en-US" sz="2000" b="1" dirty="0"/>
          </a:p>
          <a:p>
            <a:endParaRPr lang="en-US" sz="2000" b="1" dirty="0"/>
          </a:p>
        </p:txBody>
      </p:sp>
    </p:spTree>
    <p:extLst>
      <p:ext uri="{BB962C8B-B14F-4D97-AF65-F5344CB8AC3E}">
        <p14:creationId xmlns:p14="http://schemas.microsoft.com/office/powerpoint/2010/main" val="21531239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70C3E1-94EE-7B45-8F83-CB8E3FAC06FE}"/>
              </a:ext>
            </a:extLst>
          </p:cNvPr>
          <p:cNvSpPr>
            <a:spLocks noGrp="1"/>
          </p:cNvSpPr>
          <p:nvPr>
            <p:ph type="title"/>
          </p:nvPr>
        </p:nvSpPr>
        <p:spPr/>
        <p:txBody>
          <a:bodyPr/>
          <a:lstStyle/>
          <a:p>
            <a:r>
              <a:rPr lang="en-US" dirty="0"/>
              <a:t>Unit Evaluation Considerations – Treatment Methods</a:t>
            </a:r>
          </a:p>
        </p:txBody>
      </p:sp>
      <p:sp>
        <p:nvSpPr>
          <p:cNvPr id="3" name="Content Placeholder 2">
            <a:extLst>
              <a:ext uri="{FF2B5EF4-FFF2-40B4-BE49-F238E27FC236}">
                <a16:creationId xmlns:a16="http://schemas.microsoft.com/office/drawing/2014/main" id="{0ABB3385-1EC1-3E43-9017-9E5DC2CBEB41}"/>
              </a:ext>
            </a:extLst>
          </p:cNvPr>
          <p:cNvSpPr>
            <a:spLocks noGrp="1"/>
          </p:cNvSpPr>
          <p:nvPr>
            <p:ph idx="1"/>
          </p:nvPr>
        </p:nvSpPr>
        <p:spPr>
          <a:xfrm>
            <a:off x="827424" y="2792129"/>
            <a:ext cx="10554574" cy="3636511"/>
          </a:xfrm>
        </p:spPr>
        <p:txBody>
          <a:bodyPr>
            <a:normAutofit/>
          </a:bodyPr>
          <a:lstStyle/>
          <a:p>
            <a:r>
              <a:rPr lang="en-US" sz="3000" dirty="0"/>
              <a:t>What implementation methods will be the most efficient and effective to conduct the treatment in accordance with the values and objectives? Is it possible to use that method based on the unit’s cover type, access, and slope?</a:t>
            </a:r>
          </a:p>
          <a:p>
            <a:r>
              <a:rPr lang="en-US" sz="3000" dirty="0"/>
              <a:t>How many acres does the proposed treatment contribute to the acreage targets?</a:t>
            </a:r>
          </a:p>
          <a:p>
            <a:endParaRPr lang="en-US" sz="2000" b="1" dirty="0"/>
          </a:p>
          <a:p>
            <a:endParaRPr lang="en-US" sz="2000" b="1" dirty="0"/>
          </a:p>
        </p:txBody>
      </p:sp>
    </p:spTree>
    <p:extLst>
      <p:ext uri="{BB962C8B-B14F-4D97-AF65-F5344CB8AC3E}">
        <p14:creationId xmlns:p14="http://schemas.microsoft.com/office/powerpoint/2010/main" val="20191847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BBAE67-E0A3-4960-B1CA-2152B720A4E0}"/>
              </a:ext>
            </a:extLst>
          </p:cNvPr>
          <p:cNvSpPr>
            <a:spLocks noGrp="1"/>
          </p:cNvSpPr>
          <p:nvPr>
            <p:ph type="title"/>
          </p:nvPr>
        </p:nvSpPr>
        <p:spPr/>
        <p:txBody>
          <a:bodyPr/>
          <a:lstStyle/>
          <a:p>
            <a:r>
              <a:rPr lang="en-US" dirty="0"/>
              <a:t>Prescribed Fire Treatment Considerations</a:t>
            </a:r>
          </a:p>
        </p:txBody>
      </p:sp>
      <p:sp>
        <p:nvSpPr>
          <p:cNvPr id="3" name="Content Placeholder 2">
            <a:extLst>
              <a:ext uri="{FF2B5EF4-FFF2-40B4-BE49-F238E27FC236}">
                <a16:creationId xmlns:a16="http://schemas.microsoft.com/office/drawing/2014/main" id="{A42E64F2-1289-4074-973B-992BE72BEB55}"/>
              </a:ext>
            </a:extLst>
          </p:cNvPr>
          <p:cNvSpPr>
            <a:spLocks noGrp="1"/>
          </p:cNvSpPr>
          <p:nvPr>
            <p:ph idx="1"/>
          </p:nvPr>
        </p:nvSpPr>
        <p:spPr>
          <a:xfrm>
            <a:off x="818712" y="2222287"/>
            <a:ext cx="10554574" cy="3636511"/>
          </a:xfrm>
        </p:spPr>
        <p:txBody>
          <a:bodyPr>
            <a:normAutofit/>
          </a:bodyPr>
          <a:lstStyle/>
          <a:p>
            <a:r>
              <a:rPr lang="en-US" sz="3000" dirty="0"/>
              <a:t>What opportunities should there be, if any, for future prescribed fires?</a:t>
            </a:r>
          </a:p>
          <a:p>
            <a:r>
              <a:rPr lang="en-US" sz="3000" dirty="0"/>
              <a:t>General conditions needed for prescribed fires include:</a:t>
            </a:r>
          </a:p>
          <a:p>
            <a:pPr lvl="1"/>
            <a:r>
              <a:rPr lang="en-US" sz="2800" i="1" dirty="0"/>
              <a:t>[Fill in here]</a:t>
            </a:r>
          </a:p>
        </p:txBody>
      </p:sp>
    </p:spTree>
    <p:extLst>
      <p:ext uri="{BB962C8B-B14F-4D97-AF65-F5344CB8AC3E}">
        <p14:creationId xmlns:p14="http://schemas.microsoft.com/office/powerpoint/2010/main" val="18364605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BBAE67-E0A3-4960-B1CA-2152B720A4E0}"/>
              </a:ext>
            </a:extLst>
          </p:cNvPr>
          <p:cNvSpPr>
            <a:spLocks noGrp="1"/>
          </p:cNvSpPr>
          <p:nvPr>
            <p:ph type="title"/>
          </p:nvPr>
        </p:nvSpPr>
        <p:spPr/>
        <p:txBody>
          <a:bodyPr/>
          <a:lstStyle/>
          <a:p>
            <a:r>
              <a:rPr lang="en-US" dirty="0"/>
              <a:t>Mixed Conifer Treatment Considerations</a:t>
            </a:r>
          </a:p>
        </p:txBody>
      </p:sp>
      <p:sp>
        <p:nvSpPr>
          <p:cNvPr id="3" name="Content Placeholder 2">
            <a:extLst>
              <a:ext uri="{FF2B5EF4-FFF2-40B4-BE49-F238E27FC236}">
                <a16:creationId xmlns:a16="http://schemas.microsoft.com/office/drawing/2014/main" id="{A42E64F2-1289-4074-973B-992BE72BEB55}"/>
              </a:ext>
            </a:extLst>
          </p:cNvPr>
          <p:cNvSpPr>
            <a:spLocks noGrp="1"/>
          </p:cNvSpPr>
          <p:nvPr>
            <p:ph idx="1"/>
          </p:nvPr>
        </p:nvSpPr>
        <p:spPr>
          <a:xfrm>
            <a:off x="818712" y="2248791"/>
            <a:ext cx="10554574" cy="3636511"/>
          </a:xfrm>
        </p:spPr>
        <p:txBody>
          <a:bodyPr>
            <a:normAutofit/>
          </a:bodyPr>
          <a:lstStyle/>
          <a:p>
            <a:r>
              <a:rPr lang="en-US" sz="2400" dirty="0"/>
              <a:t>How do treatments impact stand structure, spatial diversity, ladder fuels, canopy breaks, and the natural regeneration of ponderosa pine (i.e., opening with nearby existing seed sources) to meet values and objectives?</a:t>
            </a:r>
          </a:p>
          <a:p>
            <a:r>
              <a:rPr lang="en-US" sz="2400" dirty="0"/>
              <a:t>What opportunities are there to create a patchwork mosaic of individual, groups, and openings while meeting the values and objectives of the unit?</a:t>
            </a:r>
          </a:p>
        </p:txBody>
      </p:sp>
    </p:spTree>
    <p:extLst>
      <p:ext uri="{BB962C8B-B14F-4D97-AF65-F5344CB8AC3E}">
        <p14:creationId xmlns:p14="http://schemas.microsoft.com/office/powerpoint/2010/main" val="41885496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BBAE67-E0A3-4960-B1CA-2152B720A4E0}"/>
              </a:ext>
            </a:extLst>
          </p:cNvPr>
          <p:cNvSpPr>
            <a:spLocks noGrp="1"/>
          </p:cNvSpPr>
          <p:nvPr>
            <p:ph type="title"/>
          </p:nvPr>
        </p:nvSpPr>
        <p:spPr/>
        <p:txBody>
          <a:bodyPr/>
          <a:lstStyle/>
          <a:p>
            <a:r>
              <a:rPr lang="en-US" dirty="0"/>
              <a:t>Aspen Treatment Considerations</a:t>
            </a:r>
          </a:p>
        </p:txBody>
      </p:sp>
      <p:sp>
        <p:nvSpPr>
          <p:cNvPr id="3" name="Content Placeholder 2">
            <a:extLst>
              <a:ext uri="{FF2B5EF4-FFF2-40B4-BE49-F238E27FC236}">
                <a16:creationId xmlns:a16="http://schemas.microsoft.com/office/drawing/2014/main" id="{A42E64F2-1289-4074-973B-992BE72BEB55}"/>
              </a:ext>
            </a:extLst>
          </p:cNvPr>
          <p:cNvSpPr>
            <a:spLocks noGrp="1"/>
          </p:cNvSpPr>
          <p:nvPr>
            <p:ph idx="1"/>
          </p:nvPr>
        </p:nvSpPr>
        <p:spPr/>
        <p:txBody>
          <a:bodyPr/>
          <a:lstStyle/>
          <a:p>
            <a:endParaRPr lang="en-US" dirty="0"/>
          </a:p>
          <a:p>
            <a:r>
              <a:rPr lang="en-US" sz="3000" dirty="0"/>
              <a:t>To what degree does the treatment expand and enhance aspen in order to meet fire, wildlife, forest health, and social objectives?</a:t>
            </a:r>
          </a:p>
        </p:txBody>
      </p:sp>
    </p:spTree>
    <p:extLst>
      <p:ext uri="{BB962C8B-B14F-4D97-AF65-F5344CB8AC3E}">
        <p14:creationId xmlns:p14="http://schemas.microsoft.com/office/powerpoint/2010/main" val="22804922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BBAE67-E0A3-4960-B1CA-2152B720A4E0}"/>
              </a:ext>
            </a:extLst>
          </p:cNvPr>
          <p:cNvSpPr>
            <a:spLocks noGrp="1"/>
          </p:cNvSpPr>
          <p:nvPr>
            <p:ph type="title"/>
          </p:nvPr>
        </p:nvSpPr>
        <p:spPr/>
        <p:txBody>
          <a:bodyPr/>
          <a:lstStyle/>
          <a:p>
            <a:r>
              <a:rPr lang="en-US" dirty="0"/>
              <a:t>Lodgepole Pine Treatment Considerations</a:t>
            </a:r>
          </a:p>
        </p:txBody>
      </p:sp>
      <p:sp>
        <p:nvSpPr>
          <p:cNvPr id="3" name="Content Placeholder 2">
            <a:extLst>
              <a:ext uri="{FF2B5EF4-FFF2-40B4-BE49-F238E27FC236}">
                <a16:creationId xmlns:a16="http://schemas.microsoft.com/office/drawing/2014/main" id="{A42E64F2-1289-4074-973B-992BE72BEB55}"/>
              </a:ext>
            </a:extLst>
          </p:cNvPr>
          <p:cNvSpPr>
            <a:spLocks noGrp="1"/>
          </p:cNvSpPr>
          <p:nvPr>
            <p:ph idx="1"/>
          </p:nvPr>
        </p:nvSpPr>
        <p:spPr/>
        <p:txBody>
          <a:bodyPr>
            <a:normAutofit/>
          </a:bodyPr>
          <a:lstStyle/>
          <a:p>
            <a:r>
              <a:rPr lang="en-US" sz="2400" dirty="0"/>
              <a:t>How does the location of patchcuts align with the appropriate size class suited for the selected implementation method?</a:t>
            </a:r>
          </a:p>
          <a:p>
            <a:r>
              <a:rPr lang="en-US" sz="2400" dirty="0"/>
              <a:t>If conducting future prescribed fires is a goal, to what degree can patchcuts be located adjacent to existing mixed conifer stands in order to expand potential prescribed broadcast burning area in the future?</a:t>
            </a:r>
          </a:p>
        </p:txBody>
      </p:sp>
    </p:spTree>
    <p:extLst>
      <p:ext uri="{BB962C8B-B14F-4D97-AF65-F5344CB8AC3E}">
        <p14:creationId xmlns:p14="http://schemas.microsoft.com/office/powerpoint/2010/main" val="170462901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Quotable">
  <a:themeElements>
    <a:clrScheme name="Quotable">
      <a:dk1>
        <a:sysClr val="windowText" lastClr="000000"/>
      </a:dk1>
      <a:lt1>
        <a:sysClr val="window" lastClr="FFFFFF"/>
      </a:lt1>
      <a:dk2>
        <a:srgbClr val="212121"/>
      </a:dk2>
      <a:lt2>
        <a:srgbClr val="636363"/>
      </a:lt2>
      <a:accent1>
        <a:srgbClr val="00C6BB"/>
      </a:accent1>
      <a:accent2>
        <a:srgbClr val="6FEBA0"/>
      </a:accent2>
      <a:accent3>
        <a:srgbClr val="B6DF5E"/>
      </a:accent3>
      <a:accent4>
        <a:srgbClr val="EFB251"/>
      </a:accent4>
      <a:accent5>
        <a:srgbClr val="EF755F"/>
      </a:accent5>
      <a:accent6>
        <a:srgbClr val="ED515C"/>
      </a:accent6>
      <a:hlink>
        <a:srgbClr val="8F8F8F"/>
      </a:hlink>
      <a:folHlink>
        <a:srgbClr val="A5A5A5"/>
      </a:folHlink>
    </a:clrScheme>
    <a:fontScheme name="Quotabl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Quotable">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name="Quotable" id="{39EC5628-30ED-4578-ACD8-9820EDB8E15A}" vid="{6F3559E9-1A4C-49D8-94D4-F41003531C49}"/>
    </a:ext>
  </a:extLst>
</a:theme>
</file>

<file path=docProps/app.xml><?xml version="1.0" encoding="utf-8"?>
<Properties xmlns="http://schemas.openxmlformats.org/officeDocument/2006/extended-properties" xmlns:vt="http://schemas.openxmlformats.org/officeDocument/2006/docPropsVTypes">
  <TotalTime>1727</TotalTime>
  <Words>460</Words>
  <Application>Microsoft Office PowerPoint</Application>
  <PresentationFormat>Widescreen</PresentationFormat>
  <Paragraphs>31</Paragraphs>
  <Slides>10</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10</vt:i4>
      </vt:variant>
    </vt:vector>
  </HeadingPairs>
  <TitlesOfParts>
    <vt:vector size="13" baseType="lpstr">
      <vt:lpstr>Century Gothic</vt:lpstr>
      <vt:lpstr>Wingdings 2</vt:lpstr>
      <vt:lpstr>Quotable</vt:lpstr>
      <vt:lpstr>Forsythe II Treatment Considerations </vt:lpstr>
      <vt:lpstr>Unit Evaluation Considerations – Treatment Values and Objectives</vt:lpstr>
      <vt:lpstr>Unit Evaluation Considerations – Unit Characteristics</vt:lpstr>
      <vt:lpstr>Unit Evaluation Considerations – Treatment Impacts</vt:lpstr>
      <vt:lpstr>Unit Evaluation Considerations – Treatment Methods</vt:lpstr>
      <vt:lpstr>Prescribed Fire Treatment Considerations</vt:lpstr>
      <vt:lpstr>Mixed Conifer Treatment Considerations</vt:lpstr>
      <vt:lpstr>Aspen Treatment Considerations</vt:lpstr>
      <vt:lpstr>Lodgepole Pine Treatment Considerations</vt:lpstr>
      <vt:lpstr>Proposed Timeline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RMRI Subcommittee Updates</dc:title>
  <dc:creator>heather</dc:creator>
  <cp:lastModifiedBy>Samuel Wallace</cp:lastModifiedBy>
  <cp:revision>44</cp:revision>
  <dcterms:created xsi:type="dcterms:W3CDTF">2020-04-28T22:49:36Z</dcterms:created>
  <dcterms:modified xsi:type="dcterms:W3CDTF">2020-05-08T22:27:06Z</dcterms:modified>
</cp:coreProperties>
</file>