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8" r:id="rId2"/>
  </p:sldMasterIdLst>
  <p:notesMasterIdLst>
    <p:notesMasterId r:id="rId20"/>
  </p:notesMasterIdLst>
  <p:sldIdLst>
    <p:sldId id="257" r:id="rId3"/>
    <p:sldId id="459" r:id="rId4"/>
    <p:sldId id="759" r:id="rId5"/>
    <p:sldId id="458" r:id="rId6"/>
    <p:sldId id="761" r:id="rId7"/>
    <p:sldId id="469" r:id="rId8"/>
    <p:sldId id="470" r:id="rId9"/>
    <p:sldId id="471" r:id="rId10"/>
    <p:sldId id="760" r:id="rId11"/>
    <p:sldId id="496" r:id="rId12"/>
    <p:sldId id="494" r:id="rId13"/>
    <p:sldId id="493" r:id="rId14"/>
    <p:sldId id="498" r:id="rId15"/>
    <p:sldId id="497" r:id="rId16"/>
    <p:sldId id="499" r:id="rId17"/>
    <p:sldId id="763" r:id="rId18"/>
    <p:sldId id="49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BD3B00-ACF8-42CE-8031-9C2ADDE48348}" v="273" dt="2023-09-21T03:26:28.529"/>
    <p1510:client id="{8851155A-F593-4739-8E6A-01238B722126}" v="29" dt="2023-09-19T23:11:29.895"/>
    <p1510:client id="{8AF93FA0-9148-4CE2-8A3E-7FA6E7511FB7}" v="652" dt="2023-09-19T16:54:19.690"/>
    <p1510:client id="{8DC39CFB-75AB-48A5-BB63-2654289F73E1}" v="529" dt="2023-09-19T17:13:33.718"/>
    <p1510:client id="{99E54830-66F9-411F-9D18-5AB219159D35}" v="39" dt="2023-09-21T03:40:48.789"/>
    <p1510:client id="{9A65C72B-28B8-47F8-B9C4-8AEB3E2E016C}" v="9" dt="2023-09-21T13:31:19.671"/>
    <p1510:client id="{9E287109-1AF8-41C4-B832-8339FCCBD4AD}" v="13" dt="2023-09-19T02:27:11.740"/>
    <p1510:client id="{B34EF3CD-44C4-40E3-A41D-896371538C0D}" v="587" dt="2023-09-19T00:02:10.256"/>
    <p1510:client id="{DFB6ABFD-DDD3-4A1F-8B9E-5652376D0D66}" v="75" dt="2023-09-21T13:10:40.685"/>
    <p1510:client id="{ED6B8BB0-CF01-4277-95B1-626B16A4AE05}" v="182" dt="2023-09-18T21:13:04.349"/>
    <p1510:client id="{FF179AF4-6D5F-4095-A38D-CA20169D0713}" v="397" dt="2023-09-20T02:45:30.5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7164"/>
  </p:normalViewPr>
  <p:slideViewPr>
    <p:cSldViewPr snapToGrid="0">
      <p:cViewPr varScale="1">
        <p:scale>
          <a:sx n="63" d="100"/>
          <a:sy n="63" d="100"/>
        </p:scale>
        <p:origin x="142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tylerbeeton\Documents\CFRI-CSU\SBEADMR\Assessment%20materials\Analysis\Survey%20Analysis\Working-Analysis\Figures%20and%20Tables\CAM_Construc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tylerbeeton\Documents\CFRI-CSU\SBEADMR\Assessment%20materials\Analysis\Survey%20Analysis\Working-Analysis\Figures%20and%20Tables\spider%20and%20box%20diagram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bg1"/>
                </a:solidFill>
                <a:latin typeface="+mn-lt"/>
                <a:ea typeface="+mn-ea"/>
                <a:cs typeface="+mn-cs"/>
              </a:defRPr>
            </a:pPr>
            <a:r>
              <a:rPr lang="en-US"/>
              <a:t>Shared understanding, agreement, and priorities</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'Shared Priority'!$C$1:$D$1</c:f>
              <c:strCache>
                <c:ptCount val="2"/>
                <c:pt idx="0">
                  <c:v>Participants agree about the strategies to solve problems and achieve goals.</c:v>
                </c:pt>
                <c:pt idx="1">
                  <c:v>Participants agree about the “why” of the SBEADMR project.</c:v>
                </c:pt>
              </c:strCache>
            </c:strRef>
          </c:cat>
          <c:val>
            <c:numRef>
              <c:f>'Shared Priority'!$C$2:$D$2</c:f>
              <c:numCache>
                <c:formatCode>0%</c:formatCode>
                <c:ptCount val="2"/>
                <c:pt idx="0">
                  <c:v>0.44</c:v>
                </c:pt>
                <c:pt idx="1">
                  <c:v>0.51</c:v>
                </c:pt>
              </c:numCache>
            </c:numRef>
          </c:val>
          <c:extLst>
            <c:ext xmlns:c16="http://schemas.microsoft.com/office/drawing/2014/chart" uri="{C3380CC4-5D6E-409C-BE32-E72D297353CC}">
              <c16:uniqueId val="{00000000-8A75-BB42-8A79-AE68472AF9C3}"/>
            </c:ext>
          </c:extLst>
        </c:ser>
        <c:dLbls>
          <c:showLegendKey val="0"/>
          <c:showVal val="0"/>
          <c:showCatName val="0"/>
          <c:showSerName val="0"/>
          <c:showPercent val="0"/>
          <c:showBubbleSize val="0"/>
        </c:dLbls>
        <c:gapWidth val="219"/>
        <c:overlap val="-27"/>
        <c:axId val="1321561072"/>
        <c:axId val="1321625424"/>
      </c:barChart>
      <c:catAx>
        <c:axId val="1321561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1321625424"/>
        <c:crosses val="autoZero"/>
        <c:auto val="1"/>
        <c:lblAlgn val="ctr"/>
        <c:lblOffset val="100"/>
        <c:noMultiLvlLbl val="0"/>
      </c:catAx>
      <c:valAx>
        <c:axId val="132162542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13215610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bg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bg1"/>
                </a:solidFill>
                <a:latin typeface="Calibri" panose="020F0502020204030204" pitchFamily="34" charset="0"/>
                <a:ea typeface="+mn-ea"/>
                <a:cs typeface="Calibri" panose="020F0502020204030204" pitchFamily="34" charset="0"/>
              </a:defRPr>
            </a:pPr>
            <a:r>
              <a:rPr lang="en-US"/>
              <a:t>SBEADMR stakeholders and USDA Forest Service staff collaborate as much as I would like during:</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bg1"/>
              </a:solidFill>
              <a:latin typeface="Calibri" panose="020F0502020204030204" pitchFamily="34" charset="0"/>
              <a:ea typeface="+mn-ea"/>
              <a:cs typeface="Calibri" panose="020F0502020204030204" pitchFamily="34" charset="0"/>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'Collaboration throughout'!$A$1:$B$1</c:f>
              <c:strCache>
                <c:ptCount val="2"/>
                <c:pt idx="0">
                  <c:v> Treatment design (e.g., location of individual treatment units, possible design features).</c:v>
                </c:pt>
                <c:pt idx="1">
                  <c:v>Monitoring and adaptive management.</c:v>
                </c:pt>
              </c:strCache>
            </c:strRef>
          </c:cat>
          <c:val>
            <c:numRef>
              <c:f>'Collaboration throughout'!$A$2:$B$2</c:f>
              <c:numCache>
                <c:formatCode>0%</c:formatCode>
                <c:ptCount val="2"/>
                <c:pt idx="0">
                  <c:v>0.443</c:v>
                </c:pt>
                <c:pt idx="1">
                  <c:v>0.6339999999999999</c:v>
                </c:pt>
              </c:numCache>
            </c:numRef>
          </c:val>
          <c:extLst>
            <c:ext xmlns:c16="http://schemas.microsoft.com/office/drawing/2014/chart" uri="{C3380CC4-5D6E-409C-BE32-E72D297353CC}">
              <c16:uniqueId val="{00000000-194D-774F-B1B3-40513601AAC4}"/>
            </c:ext>
          </c:extLst>
        </c:ser>
        <c:dLbls>
          <c:showLegendKey val="0"/>
          <c:showVal val="0"/>
          <c:showCatName val="0"/>
          <c:showSerName val="0"/>
          <c:showPercent val="0"/>
          <c:showBubbleSize val="0"/>
        </c:dLbls>
        <c:gapWidth val="219"/>
        <c:overlap val="-27"/>
        <c:axId val="953178016"/>
        <c:axId val="953906592"/>
      </c:barChart>
      <c:catAx>
        <c:axId val="953178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crossAx val="953906592"/>
        <c:crosses val="autoZero"/>
        <c:auto val="1"/>
        <c:lblAlgn val="ctr"/>
        <c:lblOffset val="100"/>
        <c:noMultiLvlLbl val="0"/>
      </c:catAx>
      <c:valAx>
        <c:axId val="9539065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crossAx val="95317801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bg1"/>
          </a:solidFill>
          <a:latin typeface="Calibri" panose="020F0502020204030204" pitchFamily="34" charset="0"/>
          <a:cs typeface="Calibri" panose="020F0502020204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D9DF00-5418-5C4E-8901-2C7A1C7E14E7}" type="datetimeFigureOut">
              <a:rPr lang="en-US" smtClean="0"/>
              <a:t>10/12/2023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3FBC8E-F92E-7F4F-93ED-28B87BEA63F9}" type="slidenum">
              <a:rPr lang="en-US" smtClean="0"/>
              <a:t>‹#›</a:t>
            </a:fld>
            <a:endParaRPr lang="en-US"/>
          </a:p>
        </p:txBody>
      </p:sp>
    </p:spTree>
    <p:extLst>
      <p:ext uri="{BB962C8B-B14F-4D97-AF65-F5344CB8AC3E}">
        <p14:creationId xmlns:p14="http://schemas.microsoft.com/office/powerpoint/2010/main" val="1493544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1E3FBC8E-F92E-7F4F-93ED-28B87BEA63F9}" type="slidenum">
              <a:rPr lang="en-US" smtClean="0"/>
              <a:t>1</a:t>
            </a:fld>
            <a:endParaRPr lang="en-US"/>
          </a:p>
        </p:txBody>
      </p:sp>
    </p:spTree>
    <p:extLst>
      <p:ext uri="{BB962C8B-B14F-4D97-AF65-F5344CB8AC3E}">
        <p14:creationId xmlns:p14="http://schemas.microsoft.com/office/powerpoint/2010/main" val="3206536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When considering the strategies to solve problems, salvage vs </a:t>
            </a:r>
            <a:r>
              <a:rPr lang="en-US" dirty="0" err="1">
                <a:cs typeface="Calibri"/>
              </a:rPr>
              <a:t>resiliencey</a:t>
            </a:r>
            <a:endParaRPr lang="en-US" dirty="0">
              <a:cs typeface="Calibri"/>
            </a:endParaRPr>
          </a:p>
          <a:p>
            <a:endParaRPr lang="en-US" dirty="0">
              <a:cs typeface="Calibri"/>
            </a:endParaRPr>
          </a:p>
          <a:p>
            <a:r>
              <a:rPr lang="en-US" dirty="0">
                <a:cs typeface="Calibri"/>
              </a:rPr>
              <a:t>Related to the scope/scale of SBEADMR</a:t>
            </a:r>
          </a:p>
        </p:txBody>
      </p:sp>
      <p:sp>
        <p:nvSpPr>
          <p:cNvPr id="4" name="Slide Number Placeholder 3"/>
          <p:cNvSpPr>
            <a:spLocks noGrp="1"/>
          </p:cNvSpPr>
          <p:nvPr>
            <p:ph type="sldNum" sz="quarter" idx="5"/>
          </p:nvPr>
        </p:nvSpPr>
        <p:spPr/>
        <p:txBody>
          <a:bodyPr/>
          <a:lstStyle/>
          <a:p>
            <a:fld id="{1E3FBC8E-F92E-7F4F-93ED-28B87BEA63F9}" type="slidenum">
              <a:rPr lang="en-US" smtClean="0"/>
              <a:t>13</a:t>
            </a:fld>
            <a:endParaRPr lang="en-US"/>
          </a:p>
        </p:txBody>
      </p:sp>
    </p:spTree>
    <p:extLst>
      <p:ext uri="{BB962C8B-B14F-4D97-AF65-F5344CB8AC3E}">
        <p14:creationId xmlns:p14="http://schemas.microsoft.com/office/powerpoint/2010/main" val="2434106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FBC8E-F92E-7F4F-93ED-28B87BEA63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549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a:buFont typeface="Arial" panose="020B0604020202020204" pitchFamily="34" charset="0"/>
              <a:buChar char="•"/>
            </a:pPr>
            <a:r>
              <a:rPr lang="en-US" dirty="0"/>
              <a:t>Structured</a:t>
            </a:r>
            <a:r>
              <a:rPr lang="en-US" sz="1200" kern="1200" dirty="0">
                <a:solidFill>
                  <a:schemeClr val="tx1"/>
                </a:solidFill>
                <a:effectLst/>
                <a:latin typeface="+mn-lt"/>
                <a:ea typeface="+mn-ea"/>
                <a:cs typeface="+mn-cs"/>
              </a:rPr>
              <a:t> process like SBEADMR and documented Adaptive Implementation Process can still lead to variable perspectives of how to interpret and understand the plug-in points/allowable decision space, for example:</a:t>
            </a:r>
            <a:endParaRPr lang="en-US" sz="1200" kern="1200" dirty="0">
              <a:solidFill>
                <a:schemeClr val="tx1"/>
              </a:solidFill>
              <a:effectLst/>
              <a:latin typeface="+mn-lt"/>
              <a:cs typeface="Calibri"/>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Some </a:t>
            </a:r>
            <a:r>
              <a:rPr lang="en-US" dirty="0">
                <a:effectLst/>
              </a:rPr>
              <a:t>participants </a:t>
            </a:r>
            <a:r>
              <a:rPr lang="en-US" dirty="0"/>
              <a:t>expected</a:t>
            </a:r>
            <a:r>
              <a:rPr lang="en-US" dirty="0">
                <a:effectLst/>
              </a:rPr>
              <a:t> more involvement on the back end of the adaptive management cycle…</a:t>
            </a:r>
            <a:endParaRPr lang="en-US" dirty="0">
              <a:effectLst/>
              <a:cs typeface="Calibri"/>
            </a:endParaRPr>
          </a:p>
          <a:p>
            <a:pPr marL="628650" lvl="1" indent="-171450">
              <a:buFont typeface="Arial" panose="020B0604020202020204" pitchFamily="34" charset="0"/>
              <a:buChar char="•"/>
            </a:pPr>
            <a:r>
              <a:rPr lang="en-US" dirty="0">
                <a:effectLst/>
              </a:rPr>
              <a:t>More dialogue with AMG after recommendations made in terms of what adaptations were made and </a:t>
            </a:r>
            <a:r>
              <a:rPr lang="en-US" dirty="0"/>
              <a:t>why</a:t>
            </a:r>
            <a:endParaRPr lang="en-US" dirty="0">
              <a:cs typeface="Calibri" panose="020F0502020204030204"/>
            </a:endParaRPr>
          </a:p>
          <a:p>
            <a:pPr marL="628650" lvl="1" indent="-171450">
              <a:buFont typeface="Arial" panose="020B0604020202020204" pitchFamily="34" charset="0"/>
              <a:buChar char="•"/>
            </a:pPr>
            <a:r>
              <a:rPr lang="en-US" dirty="0"/>
              <a:t>More</a:t>
            </a:r>
            <a:r>
              <a:rPr lang="en-US" sz="1200" kern="1200" dirty="0">
                <a:solidFill>
                  <a:schemeClr val="tx1"/>
                </a:solidFill>
                <a:effectLst/>
                <a:latin typeface="+mn-lt"/>
                <a:ea typeface="+mn-ea"/>
                <a:cs typeface="+mn-cs"/>
              </a:rPr>
              <a:t> engagement in planning</a:t>
            </a:r>
            <a:r>
              <a:rPr lang="en-US" dirty="0"/>
              <a:t> (front-end)</a:t>
            </a:r>
            <a:r>
              <a:rPr lang="en-US" sz="1200" kern="1200" dirty="0">
                <a:solidFill>
                  <a:schemeClr val="tx1"/>
                </a:solidFill>
                <a:effectLst/>
                <a:latin typeface="+mn-lt"/>
                <a:ea typeface="+mn-ea"/>
                <a:cs typeface="+mn-cs"/>
              </a:rPr>
              <a:t> – </a:t>
            </a:r>
            <a:r>
              <a:rPr lang="en-US" dirty="0"/>
              <a:t>expected more meaningfully</a:t>
            </a:r>
            <a:r>
              <a:rPr lang="en-US" sz="1200" kern="1200" dirty="0">
                <a:solidFill>
                  <a:schemeClr val="tx1"/>
                </a:solidFill>
                <a:effectLst/>
                <a:latin typeface="+mn-lt"/>
                <a:ea typeface="+mn-ea"/>
                <a:cs typeface="+mn-cs"/>
              </a:rPr>
              <a:t> </a:t>
            </a:r>
            <a:r>
              <a:rPr lang="en-US" dirty="0"/>
              <a:t>engagement to</a:t>
            </a:r>
            <a:r>
              <a:rPr lang="en-US" sz="1200" kern="1200" dirty="0">
                <a:solidFill>
                  <a:schemeClr val="tx1"/>
                </a:solidFill>
                <a:effectLst/>
                <a:latin typeface="+mn-lt"/>
                <a:ea typeface="+mn-ea"/>
                <a:cs typeface="+mn-cs"/>
              </a:rPr>
              <a:t> </a:t>
            </a:r>
            <a:r>
              <a:rPr lang="en-US" dirty="0"/>
              <a:t>inform</a:t>
            </a:r>
            <a:r>
              <a:rPr lang="en-US" sz="1200" kern="1200" dirty="0">
                <a:solidFill>
                  <a:schemeClr val="tx1"/>
                </a:solidFill>
                <a:effectLst/>
                <a:latin typeface="+mn-lt"/>
                <a:ea typeface="+mn-ea"/>
                <a:cs typeface="+mn-cs"/>
              </a:rPr>
              <a:t> discussions related to the treatment design -</a:t>
            </a:r>
            <a:r>
              <a:rPr lang="en-US" dirty="0"/>
              <a:t> </a:t>
            </a:r>
            <a:r>
              <a:rPr lang="en-US" sz="1200" kern="1200" dirty="0">
                <a:solidFill>
                  <a:schemeClr val="tx1"/>
                </a:solidFill>
                <a:effectLst/>
                <a:latin typeface="+mn-lt"/>
                <a:ea typeface="+mn-ea"/>
                <a:cs typeface="+mn-cs"/>
              </a:rPr>
              <a:t> i.e., there wasn’t enough resolution in out-year planning for meaningful engagement</a:t>
            </a:r>
            <a:endParaRPr lang="en-US" sz="1200" kern="1200" dirty="0">
              <a:solidFill>
                <a:schemeClr val="tx1"/>
              </a:solidFill>
              <a:effectLst/>
              <a:latin typeface="+mn-lt"/>
              <a:cs typeface="Calibri"/>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NEPA – this project represented a new way of doing business – most collaborative engagement occurs pre-Implementation, and thus reasonable to expect that public comments may reflect this – in fact, represented by this exemplar.</a:t>
            </a:r>
            <a:endParaRPr lang="en-US" sz="1200" kern="1200" dirty="0">
              <a:solidFill>
                <a:schemeClr val="tx1"/>
              </a:solidFill>
              <a:effectLst/>
              <a:latin typeface="+mn-lt"/>
              <a:cs typeface="Calibri" panose="020F0502020204030204"/>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FBC8E-F92E-7F4F-93ED-28B87BEA63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9047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FBC8E-F92E-7F4F-93ED-28B87BEA63F9}" type="slidenum">
              <a:rPr lang="en-US" smtClean="0"/>
              <a:t>16</a:t>
            </a:fld>
            <a:endParaRPr lang="en-US"/>
          </a:p>
        </p:txBody>
      </p:sp>
    </p:spTree>
    <p:extLst>
      <p:ext uri="{BB962C8B-B14F-4D97-AF65-F5344CB8AC3E}">
        <p14:creationId xmlns:p14="http://schemas.microsoft.com/office/powerpoint/2010/main" val="509454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3FBC8E-F92E-7F4F-93ED-28B87BEA63F9}" type="slidenum">
              <a:rPr lang="en-US" smtClean="0"/>
              <a:t>17</a:t>
            </a:fld>
            <a:endParaRPr lang="en-US"/>
          </a:p>
        </p:txBody>
      </p:sp>
    </p:spTree>
    <p:extLst>
      <p:ext uri="{BB962C8B-B14F-4D97-AF65-F5344CB8AC3E}">
        <p14:creationId xmlns:p14="http://schemas.microsoft.com/office/powerpoint/2010/main" val="1762794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3FBC8E-F92E-7F4F-93ED-28B87BEA63F9}" type="slidenum">
              <a:rPr lang="en-US" smtClean="0"/>
              <a:t>2</a:t>
            </a:fld>
            <a:endParaRPr lang="en-US"/>
          </a:p>
        </p:txBody>
      </p:sp>
    </p:spTree>
    <p:extLst>
      <p:ext uri="{BB962C8B-B14F-4D97-AF65-F5344CB8AC3E}">
        <p14:creationId xmlns:p14="http://schemas.microsoft.com/office/powerpoint/2010/main" val="917205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a:t>Brett</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384F682-B15B-AE44-A9AA-361A73F27BBC}"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Arial"/>
                <a:sym typeface="Arial"/>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a:sym typeface="Arial"/>
            </a:endParaRPr>
          </a:p>
        </p:txBody>
      </p:sp>
    </p:spTree>
    <p:extLst>
      <p:ext uri="{BB962C8B-B14F-4D97-AF65-F5344CB8AC3E}">
        <p14:creationId xmlns:p14="http://schemas.microsoft.com/office/powerpoint/2010/main" val="1404348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3FBC8E-F92E-7F4F-93ED-28B87BEA63F9}" type="slidenum">
              <a:rPr lang="en-US" smtClean="0"/>
              <a:t>4</a:t>
            </a:fld>
            <a:endParaRPr lang="en-US"/>
          </a:p>
        </p:txBody>
      </p:sp>
    </p:spTree>
    <p:extLst>
      <p:ext uri="{BB962C8B-B14F-4D97-AF65-F5344CB8AC3E}">
        <p14:creationId xmlns:p14="http://schemas.microsoft.com/office/powerpoint/2010/main" val="3193423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FBC8E-F92E-7F4F-93ED-28B87BEA63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564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FBC8E-F92E-7F4F-93ED-28B87BEA63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72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3FBC8E-F92E-7F4F-93ED-28B87BEA63F9}" type="slidenum">
              <a:rPr lang="en-US" smtClean="0"/>
              <a:t>10</a:t>
            </a:fld>
            <a:endParaRPr lang="en-US"/>
          </a:p>
        </p:txBody>
      </p:sp>
    </p:spTree>
    <p:extLst>
      <p:ext uri="{BB962C8B-B14F-4D97-AF65-F5344CB8AC3E}">
        <p14:creationId xmlns:p14="http://schemas.microsoft.com/office/powerpoint/2010/main" val="3193423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Goals/Objectives of SBEADMR Adaptive implementation process (Appendix E)</a:t>
            </a:r>
          </a:p>
          <a:p>
            <a:pPr marL="171450" indent="-171450">
              <a:buFont typeface="Arial" panose="020B0604020202020204" pitchFamily="34" charset="0"/>
              <a:buChar char="•"/>
            </a:pPr>
            <a:r>
              <a:rPr lang="en-US">
                <a:cs typeface="Calibri"/>
              </a:rPr>
              <a:t>AMG assist GMUG with </a:t>
            </a:r>
            <a:r>
              <a:rPr lang="en-US"/>
              <a:t>applying the adaptive management framework</a:t>
            </a:r>
          </a:p>
          <a:p>
            <a:pPr marL="171450" indent="-171450">
              <a:buFont typeface="Arial" panose="020B0604020202020204" pitchFamily="34" charset="0"/>
              <a:buChar char="•"/>
            </a:pPr>
            <a:r>
              <a:rPr lang="en-US">
                <a:cs typeface="Calibri"/>
              </a:rPr>
              <a:t>Expectations – 19% strongly to somewhat disagreed; 16% neutral; 65% agree to strongly agree</a:t>
            </a:r>
          </a:p>
          <a:p>
            <a:pPr marL="171450" indent="-171450">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FBC8E-F92E-7F4F-93ED-28B87BEA63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245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US" dirty="0"/>
              <a:t>Figure showing percent agree to strong agree that participants agree about strategies to solve problems and the purpose of the project – not a lot of agreement.</a:t>
            </a:r>
          </a:p>
          <a:p>
            <a:pPr marL="171450" indent="-171450">
              <a:buFont typeface="Arial,Sans-Serif"/>
              <a:buChar char="•"/>
            </a:pPr>
            <a:r>
              <a:rPr lang="en-US" dirty="0"/>
              <a:t>Function of:</a:t>
            </a:r>
          </a:p>
          <a:p>
            <a:pPr marL="171450" indent="-171450">
              <a:buFont typeface="Arial,Sans-Serif"/>
              <a:buChar char="•"/>
            </a:pPr>
            <a:r>
              <a:rPr lang="en-US" dirty="0"/>
              <a:t>Agreement on the  problem and purpose are fundamental components of working together - disagreement in the how and the why is likely to also cause misalignment in perspectives on collaborative process and performance….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E3FBC8E-F92E-7F4F-93ED-28B87BEA63F9}" type="slidenum">
              <a:rPr lang="en-US" smtClean="0"/>
              <a:t>12</a:t>
            </a:fld>
            <a:endParaRPr lang="en-US"/>
          </a:p>
        </p:txBody>
      </p:sp>
    </p:spTree>
    <p:extLst>
      <p:ext uri="{BB962C8B-B14F-4D97-AF65-F5344CB8AC3E}">
        <p14:creationId xmlns:p14="http://schemas.microsoft.com/office/powerpoint/2010/main" val="3830324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0F6ACAC-BE30-0D4C-9E5B-BC1874A77E66}" type="datetimeFigureOut">
              <a:rPr lang="en-US" smtClean="0">
                <a:solidFill>
                  <a:prstClr val="white">
                    <a:tint val="75000"/>
                  </a:prstClr>
                </a:solidFill>
              </a:rPr>
              <a:pPr/>
              <a:t>10/12/2023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DB121F9F-EA66-2347-A062-2583DF6D55F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33775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fld id="{00F6ACAC-BE30-0D4C-9E5B-BC1874A77E66}" type="datetimeFigureOut">
              <a:rPr lang="en-US" smtClean="0">
                <a:solidFill>
                  <a:prstClr val="white">
                    <a:tint val="75000"/>
                  </a:prstClr>
                </a:solidFill>
              </a:rPr>
              <a:pPr defTabSz="457200"/>
              <a:t>10/12/2023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pPr defTabSz="457200"/>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pPr defTabSz="457200"/>
            <a:fld id="{DB121F9F-EA66-2347-A062-2583DF6D55FE}"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2055929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fld id="{00F6ACAC-BE30-0D4C-9E5B-BC1874A77E66}" type="datetimeFigureOut">
              <a:rPr lang="en-US" smtClean="0">
                <a:solidFill>
                  <a:prstClr val="white">
                    <a:tint val="75000"/>
                  </a:prstClr>
                </a:solidFill>
              </a:rPr>
              <a:pPr defTabSz="457200"/>
              <a:t>10/12/2023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defTabSz="457200"/>
            <a:fld id="{DB121F9F-EA66-2347-A062-2583DF6D55FE}"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3525764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pPr defTabSz="457200"/>
            <a:fld id="{00F6ACAC-BE30-0D4C-9E5B-BC1874A77E66}" type="datetimeFigureOut">
              <a:rPr lang="en-US" smtClean="0">
                <a:solidFill>
                  <a:prstClr val="white">
                    <a:tint val="75000"/>
                  </a:prstClr>
                </a:solidFill>
              </a:rPr>
              <a:pPr defTabSz="457200"/>
              <a:t>10/12/2023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defTabSz="457200"/>
            <a:fld id="{DB121F9F-EA66-2347-A062-2583DF6D55FE}"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89997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pPr defTabSz="457200"/>
            <a:fld id="{00F6ACAC-BE30-0D4C-9E5B-BC1874A77E66}" type="datetimeFigureOut">
              <a:rPr lang="en-US" smtClean="0">
                <a:solidFill>
                  <a:prstClr val="white">
                    <a:tint val="75000"/>
                  </a:prstClr>
                </a:solidFill>
              </a:rPr>
              <a:pPr defTabSz="457200"/>
              <a:t>10/12/2023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defTabSz="457200"/>
            <a:fld id="{DB121F9F-EA66-2347-A062-2583DF6D55FE}"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2883943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fld id="{00F6ACAC-BE30-0D4C-9E5B-BC1874A77E66}" type="datetimeFigureOut">
              <a:rPr lang="en-US" smtClean="0">
                <a:solidFill>
                  <a:prstClr val="white">
                    <a:tint val="75000"/>
                  </a:prstClr>
                </a:solidFill>
              </a:rPr>
              <a:pPr defTabSz="457200"/>
              <a:t>10/12/2023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defTabSz="457200"/>
            <a:fld id="{DB121F9F-EA66-2347-A062-2583DF6D55FE}"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3192680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fld id="{00F6ACAC-BE30-0D4C-9E5B-BC1874A77E66}" type="datetimeFigureOut">
              <a:rPr lang="en-US" smtClean="0">
                <a:solidFill>
                  <a:prstClr val="white">
                    <a:tint val="75000"/>
                  </a:prstClr>
                </a:solidFill>
              </a:rPr>
              <a:pPr defTabSz="457200"/>
              <a:t>10/12/2023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defTabSz="457200"/>
            <a:fld id="{DB121F9F-EA66-2347-A062-2583DF6D55FE}"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1230260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F6ACAC-BE30-0D4C-9E5B-BC1874A77E66}" type="datetimeFigureOut">
              <a:rPr lang="en-US" smtClean="0">
                <a:solidFill>
                  <a:prstClr val="white">
                    <a:tint val="75000"/>
                  </a:prstClr>
                </a:solidFill>
              </a:rPr>
              <a:pPr/>
              <a:t>10/12/2023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DB121F9F-EA66-2347-A062-2583DF6D55F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85951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F6ACAC-BE30-0D4C-9E5B-BC1874A77E66}" type="datetimeFigureOut">
              <a:rPr lang="en-US" smtClean="0">
                <a:solidFill>
                  <a:prstClr val="white">
                    <a:tint val="75000"/>
                  </a:prstClr>
                </a:solidFill>
              </a:rPr>
              <a:pPr/>
              <a:t>10/12/2023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DB121F9F-EA66-2347-A062-2583DF6D55F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05611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1097280" y="286603"/>
            <a:ext cx="10058400" cy="1450757"/>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rgbClr val="3F3F3F"/>
              </a:buClr>
              <a:buSzPts val="3600"/>
              <a:buFont typeface="Calibri"/>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0" name="Google Shape;70;p15"/>
          <p:cNvSpPr txBox="1">
            <a:spLocks noGrp="1"/>
          </p:cNvSpPr>
          <p:nvPr>
            <p:ph type="body" idx="1"/>
          </p:nvPr>
        </p:nvSpPr>
        <p:spPr>
          <a:xfrm>
            <a:off x="1097280" y="1845735"/>
            <a:ext cx="10058400" cy="4023360"/>
          </a:xfrm>
          <a:prstGeom prst="rect">
            <a:avLst/>
          </a:prstGeom>
          <a:noFill/>
          <a:ln>
            <a:noFill/>
          </a:ln>
        </p:spPr>
        <p:txBody>
          <a:bodyPr spcFirstLastPara="1" wrap="square" lIns="0" tIns="34275" rIns="0" bIns="34275" anchor="t" anchorCtr="0">
            <a:normAutofit/>
          </a:bodyPr>
          <a:lstStyle>
            <a:lvl1pPr marL="609585" lvl="0" indent="-423323" algn="l">
              <a:lnSpc>
                <a:spcPct val="90000"/>
              </a:lnSpc>
              <a:spcBef>
                <a:spcPts val="1200"/>
              </a:spcBef>
              <a:spcAft>
                <a:spcPts val="0"/>
              </a:spcAft>
              <a:buSzPts val="1400"/>
              <a:buChar char=" "/>
              <a:defRPr/>
            </a:lvl1pPr>
            <a:lvl2pPr marL="1219170" lvl="1" indent="-423323" algn="l">
              <a:lnSpc>
                <a:spcPct val="90000"/>
              </a:lnSpc>
              <a:spcBef>
                <a:spcPts val="267"/>
              </a:spcBef>
              <a:spcAft>
                <a:spcPts val="0"/>
              </a:spcAft>
              <a:buSzPts val="1400"/>
              <a:buChar char="◦"/>
              <a:defRPr/>
            </a:lvl2pPr>
            <a:lvl3pPr marL="1828754" lvl="2" indent="-423323" algn="l">
              <a:lnSpc>
                <a:spcPct val="90000"/>
              </a:lnSpc>
              <a:spcBef>
                <a:spcPts val="400"/>
              </a:spcBef>
              <a:spcAft>
                <a:spcPts val="0"/>
              </a:spcAft>
              <a:buSzPts val="1400"/>
              <a:buChar char="◦"/>
              <a:defRPr/>
            </a:lvl3pPr>
            <a:lvl4pPr marL="2438339" lvl="3" indent="-423323" algn="l">
              <a:lnSpc>
                <a:spcPct val="90000"/>
              </a:lnSpc>
              <a:spcBef>
                <a:spcPts val="400"/>
              </a:spcBef>
              <a:spcAft>
                <a:spcPts val="0"/>
              </a:spcAft>
              <a:buSzPts val="1400"/>
              <a:buChar char="◦"/>
              <a:defRPr/>
            </a:lvl4pPr>
            <a:lvl5pPr marL="3047924" lvl="4" indent="-423323" algn="l">
              <a:lnSpc>
                <a:spcPct val="90000"/>
              </a:lnSpc>
              <a:spcBef>
                <a:spcPts val="400"/>
              </a:spcBef>
              <a:spcAft>
                <a:spcPts val="0"/>
              </a:spcAft>
              <a:buSzPts val="1400"/>
              <a:buChar char="◦"/>
              <a:defRPr/>
            </a:lvl5pPr>
            <a:lvl6pPr marL="3657509" lvl="5" indent="-423323" algn="l">
              <a:lnSpc>
                <a:spcPct val="90000"/>
              </a:lnSpc>
              <a:spcBef>
                <a:spcPts val="400"/>
              </a:spcBef>
              <a:spcAft>
                <a:spcPts val="0"/>
              </a:spcAft>
              <a:buSzPts val="1400"/>
              <a:buChar char="◦"/>
              <a:defRPr/>
            </a:lvl6pPr>
            <a:lvl7pPr marL="4267093" lvl="6" indent="-423323" algn="l">
              <a:lnSpc>
                <a:spcPct val="90000"/>
              </a:lnSpc>
              <a:spcBef>
                <a:spcPts val="400"/>
              </a:spcBef>
              <a:spcAft>
                <a:spcPts val="0"/>
              </a:spcAft>
              <a:buSzPts val="1400"/>
              <a:buChar char="◦"/>
              <a:defRPr/>
            </a:lvl7pPr>
            <a:lvl8pPr marL="4876678" lvl="7" indent="-423323" algn="l">
              <a:lnSpc>
                <a:spcPct val="90000"/>
              </a:lnSpc>
              <a:spcBef>
                <a:spcPts val="400"/>
              </a:spcBef>
              <a:spcAft>
                <a:spcPts val="0"/>
              </a:spcAft>
              <a:buSzPts val="1400"/>
              <a:buChar char="◦"/>
              <a:defRPr/>
            </a:lvl8pPr>
            <a:lvl9pPr marL="5486263" lvl="8" indent="-423323" algn="l">
              <a:lnSpc>
                <a:spcPct val="90000"/>
              </a:lnSpc>
              <a:spcBef>
                <a:spcPts val="400"/>
              </a:spcBef>
              <a:spcAft>
                <a:spcPts val="400"/>
              </a:spcAft>
              <a:buSzPts val="1400"/>
              <a:buChar char="◦"/>
              <a:defRPr/>
            </a:lvl9pPr>
          </a:lstStyle>
          <a:p>
            <a:endParaRPr/>
          </a:p>
        </p:txBody>
      </p:sp>
      <p:sp>
        <p:nvSpPr>
          <p:cNvPr id="71" name="Google Shape;71;p15"/>
          <p:cNvSpPr txBox="1">
            <a:spLocks noGrp="1"/>
          </p:cNvSpPr>
          <p:nvPr>
            <p:ph type="dt" idx="10"/>
          </p:nvPr>
        </p:nvSpPr>
        <p:spPr>
          <a:xfrm>
            <a:off x="1097281" y="6459786"/>
            <a:ext cx="2472271"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2" name="Google Shape;72;p15"/>
          <p:cNvSpPr txBox="1">
            <a:spLocks noGrp="1"/>
          </p:cNvSpPr>
          <p:nvPr>
            <p:ph type="ftr" idx="11"/>
          </p:nvPr>
        </p:nvSpPr>
        <p:spPr>
          <a:xfrm>
            <a:off x="3686186" y="6459786"/>
            <a:ext cx="4822804"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 name="Google Shape;73;p15"/>
          <p:cNvSpPr txBox="1">
            <a:spLocks noGrp="1"/>
          </p:cNvSpPr>
          <p:nvPr>
            <p:ph type="sldNum" idx="12"/>
          </p:nvPr>
        </p:nvSpPr>
        <p:spPr>
          <a:xfrm>
            <a:off x="9900460" y="6459786"/>
            <a:ext cx="1312025"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47940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bg>
      <p:bgPr>
        <a:solidFill>
          <a:schemeClr val="lt1"/>
        </a:solidFill>
        <a:effectLst/>
      </p:bgPr>
    </p:bg>
    <p:spTree>
      <p:nvGrpSpPr>
        <p:cNvPr id="1" name="Shape 74"/>
        <p:cNvGrpSpPr/>
        <p:nvPr/>
      </p:nvGrpSpPr>
      <p:grpSpPr>
        <a:xfrm>
          <a:off x="0" y="0"/>
          <a:ext cx="0" cy="0"/>
          <a:chOff x="0" y="0"/>
          <a:chExt cx="0" cy="0"/>
        </a:xfrm>
      </p:grpSpPr>
      <p:sp>
        <p:nvSpPr>
          <p:cNvPr id="75" name="Google Shape;75;p16"/>
          <p:cNvSpPr/>
          <p:nvPr/>
        </p:nvSpPr>
        <p:spPr>
          <a:xfrm>
            <a:off x="3176" y="6400800"/>
            <a:ext cx="12188825" cy="457200"/>
          </a:xfrm>
          <a:prstGeom prst="rect">
            <a:avLst/>
          </a:prstGeom>
          <a:solidFill>
            <a:schemeClr val="accent2"/>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2400"/>
          </a:p>
        </p:txBody>
      </p:sp>
      <p:sp>
        <p:nvSpPr>
          <p:cNvPr id="76" name="Google Shape;76;p16"/>
          <p:cNvSpPr/>
          <p:nvPr/>
        </p:nvSpPr>
        <p:spPr>
          <a:xfrm>
            <a:off x="16" y="6334316"/>
            <a:ext cx="12188825" cy="64008"/>
          </a:xfrm>
          <a:prstGeom prst="rect">
            <a:avLst/>
          </a:prstGeom>
          <a:solidFill>
            <a:schemeClr val="accent1"/>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2400"/>
          </a:p>
        </p:txBody>
      </p:sp>
      <p:sp>
        <p:nvSpPr>
          <p:cNvPr id="77" name="Google Shape;77;p16"/>
          <p:cNvSpPr txBox="1">
            <a:spLocks noGrp="1"/>
          </p:cNvSpPr>
          <p:nvPr>
            <p:ph type="title"/>
          </p:nvPr>
        </p:nvSpPr>
        <p:spPr>
          <a:xfrm>
            <a:off x="1097280" y="758952"/>
            <a:ext cx="10058400" cy="3566160"/>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rgbClr val="262626"/>
              </a:buClr>
              <a:buSzPts val="6000"/>
              <a:buFont typeface="Calibri"/>
              <a:buNone/>
              <a:defRPr sz="8000" b="0">
                <a:solidFill>
                  <a:srgbClr val="262626"/>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8" name="Google Shape;78;p16"/>
          <p:cNvSpPr txBox="1">
            <a:spLocks noGrp="1"/>
          </p:cNvSpPr>
          <p:nvPr>
            <p:ph type="body" idx="1"/>
          </p:nvPr>
        </p:nvSpPr>
        <p:spPr>
          <a:xfrm>
            <a:off x="1097280" y="4453128"/>
            <a:ext cx="10058400" cy="11430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200"/>
              </a:spcBef>
              <a:spcAft>
                <a:spcPts val="0"/>
              </a:spcAft>
              <a:buSzPts val="1800"/>
              <a:buNone/>
              <a:defRPr sz="2400" cap="none">
                <a:solidFill>
                  <a:schemeClr val="dk2"/>
                </a:solidFill>
                <a:latin typeface="Calibri"/>
                <a:ea typeface="Calibri"/>
                <a:cs typeface="Calibri"/>
                <a:sym typeface="Calibri"/>
              </a:defRPr>
            </a:lvl1pPr>
            <a:lvl2pPr marL="1219170" lvl="1" indent="-304792" algn="l">
              <a:lnSpc>
                <a:spcPct val="90000"/>
              </a:lnSpc>
              <a:spcBef>
                <a:spcPts val="267"/>
              </a:spcBef>
              <a:spcAft>
                <a:spcPts val="0"/>
              </a:spcAft>
              <a:buSzPts val="1400"/>
              <a:buNone/>
              <a:defRPr sz="1867">
                <a:solidFill>
                  <a:srgbClr val="888888"/>
                </a:solidFill>
              </a:defRPr>
            </a:lvl2pPr>
            <a:lvl3pPr marL="1828754" lvl="2" indent="-304792" algn="l">
              <a:lnSpc>
                <a:spcPct val="90000"/>
              </a:lnSpc>
              <a:spcBef>
                <a:spcPts val="400"/>
              </a:spcBef>
              <a:spcAft>
                <a:spcPts val="0"/>
              </a:spcAft>
              <a:buSzPts val="1200"/>
              <a:buNone/>
              <a:defRPr sz="1600">
                <a:solidFill>
                  <a:srgbClr val="888888"/>
                </a:solidFill>
              </a:defRPr>
            </a:lvl3pPr>
            <a:lvl4pPr marL="2438339" lvl="3" indent="-304792" algn="l">
              <a:lnSpc>
                <a:spcPct val="90000"/>
              </a:lnSpc>
              <a:spcBef>
                <a:spcPts val="400"/>
              </a:spcBef>
              <a:spcAft>
                <a:spcPts val="0"/>
              </a:spcAft>
              <a:buSzPts val="1100"/>
              <a:buNone/>
              <a:defRPr sz="1467">
                <a:solidFill>
                  <a:srgbClr val="888888"/>
                </a:solidFill>
              </a:defRPr>
            </a:lvl4pPr>
            <a:lvl5pPr marL="3047924" lvl="4" indent="-304792" algn="l">
              <a:lnSpc>
                <a:spcPct val="90000"/>
              </a:lnSpc>
              <a:spcBef>
                <a:spcPts val="400"/>
              </a:spcBef>
              <a:spcAft>
                <a:spcPts val="0"/>
              </a:spcAft>
              <a:buSzPts val="1100"/>
              <a:buNone/>
              <a:defRPr sz="1467">
                <a:solidFill>
                  <a:srgbClr val="888888"/>
                </a:solidFill>
              </a:defRPr>
            </a:lvl5pPr>
            <a:lvl6pPr marL="3657509" lvl="5" indent="-304792" algn="l">
              <a:lnSpc>
                <a:spcPct val="90000"/>
              </a:lnSpc>
              <a:spcBef>
                <a:spcPts val="400"/>
              </a:spcBef>
              <a:spcAft>
                <a:spcPts val="0"/>
              </a:spcAft>
              <a:buSzPts val="1100"/>
              <a:buNone/>
              <a:defRPr sz="1467">
                <a:solidFill>
                  <a:srgbClr val="888888"/>
                </a:solidFill>
              </a:defRPr>
            </a:lvl6pPr>
            <a:lvl7pPr marL="4267093" lvl="6" indent="-304792" algn="l">
              <a:lnSpc>
                <a:spcPct val="90000"/>
              </a:lnSpc>
              <a:spcBef>
                <a:spcPts val="400"/>
              </a:spcBef>
              <a:spcAft>
                <a:spcPts val="0"/>
              </a:spcAft>
              <a:buSzPts val="1100"/>
              <a:buNone/>
              <a:defRPr sz="1467">
                <a:solidFill>
                  <a:srgbClr val="888888"/>
                </a:solidFill>
              </a:defRPr>
            </a:lvl7pPr>
            <a:lvl8pPr marL="4876678" lvl="7" indent="-304792" algn="l">
              <a:lnSpc>
                <a:spcPct val="90000"/>
              </a:lnSpc>
              <a:spcBef>
                <a:spcPts val="400"/>
              </a:spcBef>
              <a:spcAft>
                <a:spcPts val="0"/>
              </a:spcAft>
              <a:buSzPts val="1100"/>
              <a:buNone/>
              <a:defRPr sz="1467">
                <a:solidFill>
                  <a:srgbClr val="888888"/>
                </a:solidFill>
              </a:defRPr>
            </a:lvl8pPr>
            <a:lvl9pPr marL="5486263" lvl="8" indent="-304792" algn="l">
              <a:lnSpc>
                <a:spcPct val="90000"/>
              </a:lnSpc>
              <a:spcBef>
                <a:spcPts val="400"/>
              </a:spcBef>
              <a:spcAft>
                <a:spcPts val="400"/>
              </a:spcAft>
              <a:buSzPts val="1100"/>
              <a:buNone/>
              <a:defRPr sz="1467">
                <a:solidFill>
                  <a:srgbClr val="888888"/>
                </a:solidFill>
              </a:defRPr>
            </a:lvl9pPr>
          </a:lstStyle>
          <a:p>
            <a:endParaRPr/>
          </a:p>
        </p:txBody>
      </p:sp>
      <p:sp>
        <p:nvSpPr>
          <p:cNvPr id="79" name="Google Shape;79;p16"/>
          <p:cNvSpPr txBox="1">
            <a:spLocks noGrp="1"/>
          </p:cNvSpPr>
          <p:nvPr>
            <p:ph type="dt" idx="10"/>
          </p:nvPr>
        </p:nvSpPr>
        <p:spPr>
          <a:xfrm>
            <a:off x="1097281" y="6459786"/>
            <a:ext cx="2472271"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0" name="Google Shape;80;p16"/>
          <p:cNvSpPr txBox="1">
            <a:spLocks noGrp="1"/>
          </p:cNvSpPr>
          <p:nvPr>
            <p:ph type="ftr" idx="11"/>
          </p:nvPr>
        </p:nvSpPr>
        <p:spPr>
          <a:xfrm>
            <a:off x="3686186" y="6459786"/>
            <a:ext cx="4822804"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1" name="Google Shape;81;p16"/>
          <p:cNvSpPr txBox="1">
            <a:spLocks noGrp="1"/>
          </p:cNvSpPr>
          <p:nvPr>
            <p:ph type="sldNum" idx="12"/>
          </p:nvPr>
        </p:nvSpPr>
        <p:spPr>
          <a:xfrm>
            <a:off x="9900460" y="6459786"/>
            <a:ext cx="1312025"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cxnSp>
        <p:nvCxnSpPr>
          <p:cNvPr id="82" name="Google Shape;82;p16"/>
          <p:cNvCxnSpPr/>
          <p:nvPr/>
        </p:nvCxnSpPr>
        <p:spPr>
          <a:xfrm>
            <a:off x="1207657" y="4343400"/>
            <a:ext cx="9875520" cy="0"/>
          </a:xfrm>
          <a:prstGeom prst="straightConnector1">
            <a:avLst/>
          </a:prstGeom>
          <a:noFill/>
          <a:ln w="9525" cap="flat" cmpd="sng">
            <a:solidFill>
              <a:srgbClr val="7F7F7F"/>
            </a:solidFill>
            <a:prstDash val="solid"/>
            <a:round/>
            <a:headEnd type="none" w="sm" len="sm"/>
            <a:tailEnd type="none" w="sm" len="sm"/>
          </a:ln>
        </p:spPr>
      </p:cxnSp>
    </p:spTree>
    <p:extLst>
      <p:ext uri="{BB962C8B-B14F-4D97-AF65-F5344CB8AC3E}">
        <p14:creationId xmlns:p14="http://schemas.microsoft.com/office/powerpoint/2010/main" val="1721082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F6ACAC-BE30-0D4C-9E5B-BC1874A77E66}" type="datetimeFigureOut">
              <a:rPr lang="en-US" smtClean="0">
                <a:solidFill>
                  <a:prstClr val="white">
                    <a:tint val="75000"/>
                  </a:prstClr>
                </a:solidFill>
              </a:rPr>
              <a:pPr/>
              <a:t>10/12/2023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DB121F9F-EA66-2347-A062-2583DF6D55F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2750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1097280" y="286603"/>
            <a:ext cx="10058400" cy="1450757"/>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rgbClr val="3F3F3F"/>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5" name="Google Shape;85;p17"/>
          <p:cNvSpPr txBox="1">
            <a:spLocks noGrp="1"/>
          </p:cNvSpPr>
          <p:nvPr>
            <p:ph type="body" idx="1"/>
          </p:nvPr>
        </p:nvSpPr>
        <p:spPr>
          <a:xfrm>
            <a:off x="1097279" y="1845735"/>
            <a:ext cx="4937760" cy="4023360"/>
          </a:xfrm>
          <a:prstGeom prst="rect">
            <a:avLst/>
          </a:prstGeom>
          <a:noFill/>
          <a:ln>
            <a:noFill/>
          </a:ln>
        </p:spPr>
        <p:txBody>
          <a:bodyPr spcFirstLastPara="1" wrap="square" lIns="0" tIns="34275" rIns="0" bIns="34275" anchor="t" anchorCtr="0">
            <a:normAutofit/>
          </a:bodyPr>
          <a:lstStyle>
            <a:lvl1pPr marL="609585" lvl="0" indent="-423323" algn="l">
              <a:lnSpc>
                <a:spcPct val="90000"/>
              </a:lnSpc>
              <a:spcBef>
                <a:spcPts val="1200"/>
              </a:spcBef>
              <a:spcAft>
                <a:spcPts val="0"/>
              </a:spcAft>
              <a:buSzPts val="1400"/>
              <a:buChar char=" "/>
              <a:defRPr/>
            </a:lvl1pPr>
            <a:lvl2pPr marL="1219170" lvl="1" indent="-423323" algn="l">
              <a:lnSpc>
                <a:spcPct val="90000"/>
              </a:lnSpc>
              <a:spcBef>
                <a:spcPts val="267"/>
              </a:spcBef>
              <a:spcAft>
                <a:spcPts val="0"/>
              </a:spcAft>
              <a:buSzPts val="1400"/>
              <a:buChar char="◦"/>
              <a:defRPr/>
            </a:lvl2pPr>
            <a:lvl3pPr marL="1828754" lvl="2" indent="-423323" algn="l">
              <a:lnSpc>
                <a:spcPct val="90000"/>
              </a:lnSpc>
              <a:spcBef>
                <a:spcPts val="400"/>
              </a:spcBef>
              <a:spcAft>
                <a:spcPts val="0"/>
              </a:spcAft>
              <a:buSzPts val="1400"/>
              <a:buChar char="◦"/>
              <a:defRPr/>
            </a:lvl3pPr>
            <a:lvl4pPr marL="2438339" lvl="3" indent="-423323" algn="l">
              <a:lnSpc>
                <a:spcPct val="90000"/>
              </a:lnSpc>
              <a:spcBef>
                <a:spcPts val="400"/>
              </a:spcBef>
              <a:spcAft>
                <a:spcPts val="0"/>
              </a:spcAft>
              <a:buSzPts val="1400"/>
              <a:buChar char="◦"/>
              <a:defRPr/>
            </a:lvl4pPr>
            <a:lvl5pPr marL="3047924" lvl="4" indent="-423323" algn="l">
              <a:lnSpc>
                <a:spcPct val="90000"/>
              </a:lnSpc>
              <a:spcBef>
                <a:spcPts val="400"/>
              </a:spcBef>
              <a:spcAft>
                <a:spcPts val="0"/>
              </a:spcAft>
              <a:buSzPts val="1400"/>
              <a:buChar char="◦"/>
              <a:defRPr/>
            </a:lvl5pPr>
            <a:lvl6pPr marL="3657509" lvl="5" indent="-423323" algn="l">
              <a:lnSpc>
                <a:spcPct val="90000"/>
              </a:lnSpc>
              <a:spcBef>
                <a:spcPts val="400"/>
              </a:spcBef>
              <a:spcAft>
                <a:spcPts val="0"/>
              </a:spcAft>
              <a:buSzPts val="1400"/>
              <a:buChar char="◦"/>
              <a:defRPr/>
            </a:lvl6pPr>
            <a:lvl7pPr marL="4267093" lvl="6" indent="-423323" algn="l">
              <a:lnSpc>
                <a:spcPct val="90000"/>
              </a:lnSpc>
              <a:spcBef>
                <a:spcPts val="400"/>
              </a:spcBef>
              <a:spcAft>
                <a:spcPts val="0"/>
              </a:spcAft>
              <a:buSzPts val="1400"/>
              <a:buChar char="◦"/>
              <a:defRPr/>
            </a:lvl7pPr>
            <a:lvl8pPr marL="4876678" lvl="7" indent="-423323" algn="l">
              <a:lnSpc>
                <a:spcPct val="90000"/>
              </a:lnSpc>
              <a:spcBef>
                <a:spcPts val="400"/>
              </a:spcBef>
              <a:spcAft>
                <a:spcPts val="0"/>
              </a:spcAft>
              <a:buSzPts val="1400"/>
              <a:buChar char="◦"/>
              <a:defRPr/>
            </a:lvl8pPr>
            <a:lvl9pPr marL="5486263" lvl="8" indent="-423323" algn="l">
              <a:lnSpc>
                <a:spcPct val="90000"/>
              </a:lnSpc>
              <a:spcBef>
                <a:spcPts val="400"/>
              </a:spcBef>
              <a:spcAft>
                <a:spcPts val="400"/>
              </a:spcAft>
              <a:buSzPts val="1400"/>
              <a:buChar char="◦"/>
              <a:defRPr/>
            </a:lvl9pPr>
          </a:lstStyle>
          <a:p>
            <a:endParaRPr/>
          </a:p>
        </p:txBody>
      </p:sp>
      <p:sp>
        <p:nvSpPr>
          <p:cNvPr id="86" name="Google Shape;86;p17"/>
          <p:cNvSpPr txBox="1">
            <a:spLocks noGrp="1"/>
          </p:cNvSpPr>
          <p:nvPr>
            <p:ph type="body" idx="2"/>
          </p:nvPr>
        </p:nvSpPr>
        <p:spPr>
          <a:xfrm>
            <a:off x="6217920" y="1845735"/>
            <a:ext cx="4937760" cy="4023360"/>
          </a:xfrm>
          <a:prstGeom prst="rect">
            <a:avLst/>
          </a:prstGeom>
          <a:noFill/>
          <a:ln>
            <a:noFill/>
          </a:ln>
        </p:spPr>
        <p:txBody>
          <a:bodyPr spcFirstLastPara="1" wrap="square" lIns="0" tIns="34275" rIns="0" bIns="34275" anchor="t" anchorCtr="0">
            <a:normAutofit/>
          </a:bodyPr>
          <a:lstStyle>
            <a:lvl1pPr marL="609585" lvl="0" indent="-423323" algn="l">
              <a:lnSpc>
                <a:spcPct val="90000"/>
              </a:lnSpc>
              <a:spcBef>
                <a:spcPts val="1200"/>
              </a:spcBef>
              <a:spcAft>
                <a:spcPts val="0"/>
              </a:spcAft>
              <a:buSzPts val="1400"/>
              <a:buChar char=" "/>
              <a:defRPr/>
            </a:lvl1pPr>
            <a:lvl2pPr marL="1219170" lvl="1" indent="-423323" algn="l">
              <a:lnSpc>
                <a:spcPct val="90000"/>
              </a:lnSpc>
              <a:spcBef>
                <a:spcPts val="267"/>
              </a:spcBef>
              <a:spcAft>
                <a:spcPts val="0"/>
              </a:spcAft>
              <a:buSzPts val="1400"/>
              <a:buChar char="◦"/>
              <a:defRPr/>
            </a:lvl2pPr>
            <a:lvl3pPr marL="1828754" lvl="2" indent="-423323" algn="l">
              <a:lnSpc>
                <a:spcPct val="90000"/>
              </a:lnSpc>
              <a:spcBef>
                <a:spcPts val="400"/>
              </a:spcBef>
              <a:spcAft>
                <a:spcPts val="0"/>
              </a:spcAft>
              <a:buSzPts val="1400"/>
              <a:buChar char="◦"/>
              <a:defRPr/>
            </a:lvl3pPr>
            <a:lvl4pPr marL="2438339" lvl="3" indent="-423323" algn="l">
              <a:lnSpc>
                <a:spcPct val="90000"/>
              </a:lnSpc>
              <a:spcBef>
                <a:spcPts val="400"/>
              </a:spcBef>
              <a:spcAft>
                <a:spcPts val="0"/>
              </a:spcAft>
              <a:buSzPts val="1400"/>
              <a:buChar char="◦"/>
              <a:defRPr/>
            </a:lvl4pPr>
            <a:lvl5pPr marL="3047924" lvl="4" indent="-423323" algn="l">
              <a:lnSpc>
                <a:spcPct val="90000"/>
              </a:lnSpc>
              <a:spcBef>
                <a:spcPts val="400"/>
              </a:spcBef>
              <a:spcAft>
                <a:spcPts val="0"/>
              </a:spcAft>
              <a:buSzPts val="1400"/>
              <a:buChar char="◦"/>
              <a:defRPr/>
            </a:lvl5pPr>
            <a:lvl6pPr marL="3657509" lvl="5" indent="-423323" algn="l">
              <a:lnSpc>
                <a:spcPct val="90000"/>
              </a:lnSpc>
              <a:spcBef>
                <a:spcPts val="400"/>
              </a:spcBef>
              <a:spcAft>
                <a:spcPts val="0"/>
              </a:spcAft>
              <a:buSzPts val="1400"/>
              <a:buChar char="◦"/>
              <a:defRPr/>
            </a:lvl6pPr>
            <a:lvl7pPr marL="4267093" lvl="6" indent="-423323" algn="l">
              <a:lnSpc>
                <a:spcPct val="90000"/>
              </a:lnSpc>
              <a:spcBef>
                <a:spcPts val="400"/>
              </a:spcBef>
              <a:spcAft>
                <a:spcPts val="0"/>
              </a:spcAft>
              <a:buSzPts val="1400"/>
              <a:buChar char="◦"/>
              <a:defRPr/>
            </a:lvl7pPr>
            <a:lvl8pPr marL="4876678" lvl="7" indent="-423323" algn="l">
              <a:lnSpc>
                <a:spcPct val="90000"/>
              </a:lnSpc>
              <a:spcBef>
                <a:spcPts val="400"/>
              </a:spcBef>
              <a:spcAft>
                <a:spcPts val="0"/>
              </a:spcAft>
              <a:buSzPts val="1400"/>
              <a:buChar char="◦"/>
              <a:defRPr/>
            </a:lvl8pPr>
            <a:lvl9pPr marL="5486263" lvl="8" indent="-423323" algn="l">
              <a:lnSpc>
                <a:spcPct val="90000"/>
              </a:lnSpc>
              <a:spcBef>
                <a:spcPts val="400"/>
              </a:spcBef>
              <a:spcAft>
                <a:spcPts val="400"/>
              </a:spcAft>
              <a:buSzPts val="1400"/>
              <a:buChar char="◦"/>
              <a:defRPr/>
            </a:lvl9pPr>
          </a:lstStyle>
          <a:p>
            <a:endParaRPr/>
          </a:p>
        </p:txBody>
      </p:sp>
      <p:sp>
        <p:nvSpPr>
          <p:cNvPr id="87" name="Google Shape;87;p17"/>
          <p:cNvSpPr txBox="1">
            <a:spLocks noGrp="1"/>
          </p:cNvSpPr>
          <p:nvPr>
            <p:ph type="dt" idx="10"/>
          </p:nvPr>
        </p:nvSpPr>
        <p:spPr>
          <a:xfrm>
            <a:off x="1097281" y="6459786"/>
            <a:ext cx="2472271"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8" name="Google Shape;88;p17"/>
          <p:cNvSpPr txBox="1">
            <a:spLocks noGrp="1"/>
          </p:cNvSpPr>
          <p:nvPr>
            <p:ph type="ftr" idx="11"/>
          </p:nvPr>
        </p:nvSpPr>
        <p:spPr>
          <a:xfrm>
            <a:off x="3686186" y="6459786"/>
            <a:ext cx="4822804"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9" name="Google Shape;89;p17"/>
          <p:cNvSpPr txBox="1">
            <a:spLocks noGrp="1"/>
          </p:cNvSpPr>
          <p:nvPr>
            <p:ph type="sldNum" idx="12"/>
          </p:nvPr>
        </p:nvSpPr>
        <p:spPr>
          <a:xfrm>
            <a:off x="9900460" y="6459786"/>
            <a:ext cx="1312025"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820310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1097280" y="286603"/>
            <a:ext cx="10058400" cy="1450757"/>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rgbClr val="3F3F3F"/>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2" name="Google Shape;92;p18"/>
          <p:cNvSpPr txBox="1">
            <a:spLocks noGrp="1"/>
          </p:cNvSpPr>
          <p:nvPr>
            <p:ph type="body" idx="1"/>
          </p:nvPr>
        </p:nvSpPr>
        <p:spPr>
          <a:xfrm>
            <a:off x="1097280" y="1846053"/>
            <a:ext cx="4937760" cy="736281"/>
          </a:xfrm>
          <a:prstGeom prst="rect">
            <a:avLst/>
          </a:prstGeom>
          <a:noFill/>
          <a:ln>
            <a:noFill/>
          </a:ln>
        </p:spPr>
        <p:txBody>
          <a:bodyPr spcFirstLastPara="1" wrap="square" lIns="68575" tIns="34275" rIns="68575" bIns="34275" anchor="ctr" anchorCtr="0">
            <a:normAutofit/>
          </a:bodyPr>
          <a:lstStyle>
            <a:lvl1pPr marL="609585" lvl="0" indent="-304792" algn="l">
              <a:lnSpc>
                <a:spcPct val="90000"/>
              </a:lnSpc>
              <a:spcBef>
                <a:spcPts val="1200"/>
              </a:spcBef>
              <a:spcAft>
                <a:spcPts val="0"/>
              </a:spcAft>
              <a:buSzPts val="1500"/>
              <a:buNone/>
              <a:defRPr sz="2000" b="0" cap="none">
                <a:solidFill>
                  <a:schemeClr val="dk2"/>
                </a:solidFill>
              </a:defRPr>
            </a:lvl1pPr>
            <a:lvl2pPr marL="1219170" lvl="1" indent="-304792" algn="l">
              <a:lnSpc>
                <a:spcPct val="90000"/>
              </a:lnSpc>
              <a:spcBef>
                <a:spcPts val="267"/>
              </a:spcBef>
              <a:spcAft>
                <a:spcPts val="0"/>
              </a:spcAft>
              <a:buSzPts val="1500"/>
              <a:buNone/>
              <a:defRPr sz="2000" b="1"/>
            </a:lvl2pPr>
            <a:lvl3pPr marL="1828754" lvl="2" indent="-304792" algn="l">
              <a:lnSpc>
                <a:spcPct val="90000"/>
              </a:lnSpc>
              <a:spcBef>
                <a:spcPts val="400"/>
              </a:spcBef>
              <a:spcAft>
                <a:spcPts val="0"/>
              </a:spcAft>
              <a:buSzPts val="1400"/>
              <a:buNone/>
              <a:defRPr sz="1867" b="1"/>
            </a:lvl3pPr>
            <a:lvl4pPr marL="2438339" lvl="3" indent="-304792" algn="l">
              <a:lnSpc>
                <a:spcPct val="90000"/>
              </a:lnSpc>
              <a:spcBef>
                <a:spcPts val="400"/>
              </a:spcBef>
              <a:spcAft>
                <a:spcPts val="0"/>
              </a:spcAft>
              <a:buSzPts val="1200"/>
              <a:buNone/>
              <a:defRPr sz="1600" b="1"/>
            </a:lvl4pPr>
            <a:lvl5pPr marL="3047924" lvl="4" indent="-304792" algn="l">
              <a:lnSpc>
                <a:spcPct val="90000"/>
              </a:lnSpc>
              <a:spcBef>
                <a:spcPts val="400"/>
              </a:spcBef>
              <a:spcAft>
                <a:spcPts val="0"/>
              </a:spcAft>
              <a:buSzPts val="1200"/>
              <a:buNone/>
              <a:defRPr sz="1600" b="1"/>
            </a:lvl5pPr>
            <a:lvl6pPr marL="3657509" lvl="5" indent="-304792" algn="l">
              <a:lnSpc>
                <a:spcPct val="90000"/>
              </a:lnSpc>
              <a:spcBef>
                <a:spcPts val="400"/>
              </a:spcBef>
              <a:spcAft>
                <a:spcPts val="0"/>
              </a:spcAft>
              <a:buSzPts val="1200"/>
              <a:buNone/>
              <a:defRPr sz="1600" b="1"/>
            </a:lvl6pPr>
            <a:lvl7pPr marL="4267093" lvl="6" indent="-304792" algn="l">
              <a:lnSpc>
                <a:spcPct val="90000"/>
              </a:lnSpc>
              <a:spcBef>
                <a:spcPts val="400"/>
              </a:spcBef>
              <a:spcAft>
                <a:spcPts val="0"/>
              </a:spcAft>
              <a:buSzPts val="1200"/>
              <a:buNone/>
              <a:defRPr sz="1600" b="1"/>
            </a:lvl7pPr>
            <a:lvl8pPr marL="4876678" lvl="7" indent="-304792" algn="l">
              <a:lnSpc>
                <a:spcPct val="90000"/>
              </a:lnSpc>
              <a:spcBef>
                <a:spcPts val="400"/>
              </a:spcBef>
              <a:spcAft>
                <a:spcPts val="0"/>
              </a:spcAft>
              <a:buSzPts val="1200"/>
              <a:buNone/>
              <a:defRPr sz="1600" b="1"/>
            </a:lvl8pPr>
            <a:lvl9pPr marL="5486263" lvl="8" indent="-304792" algn="l">
              <a:lnSpc>
                <a:spcPct val="90000"/>
              </a:lnSpc>
              <a:spcBef>
                <a:spcPts val="400"/>
              </a:spcBef>
              <a:spcAft>
                <a:spcPts val="400"/>
              </a:spcAft>
              <a:buSzPts val="1200"/>
              <a:buNone/>
              <a:defRPr sz="1600" b="1"/>
            </a:lvl9pPr>
          </a:lstStyle>
          <a:p>
            <a:endParaRPr/>
          </a:p>
        </p:txBody>
      </p:sp>
      <p:sp>
        <p:nvSpPr>
          <p:cNvPr id="93" name="Google Shape;93;p18"/>
          <p:cNvSpPr txBox="1">
            <a:spLocks noGrp="1"/>
          </p:cNvSpPr>
          <p:nvPr>
            <p:ph type="body" idx="2"/>
          </p:nvPr>
        </p:nvSpPr>
        <p:spPr>
          <a:xfrm>
            <a:off x="1097280" y="2582335"/>
            <a:ext cx="4937760" cy="3378200"/>
          </a:xfrm>
          <a:prstGeom prst="rect">
            <a:avLst/>
          </a:prstGeom>
          <a:noFill/>
          <a:ln>
            <a:noFill/>
          </a:ln>
        </p:spPr>
        <p:txBody>
          <a:bodyPr spcFirstLastPara="1" wrap="square" lIns="0" tIns="34275" rIns="0" bIns="34275" anchor="t" anchorCtr="0">
            <a:normAutofit/>
          </a:bodyPr>
          <a:lstStyle>
            <a:lvl1pPr marL="609585" lvl="0" indent="-423323" algn="l">
              <a:lnSpc>
                <a:spcPct val="90000"/>
              </a:lnSpc>
              <a:spcBef>
                <a:spcPts val="1200"/>
              </a:spcBef>
              <a:spcAft>
                <a:spcPts val="0"/>
              </a:spcAft>
              <a:buSzPts val="1400"/>
              <a:buChar char=" "/>
              <a:defRPr/>
            </a:lvl1pPr>
            <a:lvl2pPr marL="1219170" lvl="1" indent="-423323" algn="l">
              <a:lnSpc>
                <a:spcPct val="90000"/>
              </a:lnSpc>
              <a:spcBef>
                <a:spcPts val="267"/>
              </a:spcBef>
              <a:spcAft>
                <a:spcPts val="0"/>
              </a:spcAft>
              <a:buSzPts val="1400"/>
              <a:buChar char="◦"/>
              <a:defRPr/>
            </a:lvl2pPr>
            <a:lvl3pPr marL="1828754" lvl="2" indent="-423323" algn="l">
              <a:lnSpc>
                <a:spcPct val="90000"/>
              </a:lnSpc>
              <a:spcBef>
                <a:spcPts val="400"/>
              </a:spcBef>
              <a:spcAft>
                <a:spcPts val="0"/>
              </a:spcAft>
              <a:buSzPts val="1400"/>
              <a:buChar char="◦"/>
              <a:defRPr/>
            </a:lvl3pPr>
            <a:lvl4pPr marL="2438339" lvl="3" indent="-423323" algn="l">
              <a:lnSpc>
                <a:spcPct val="90000"/>
              </a:lnSpc>
              <a:spcBef>
                <a:spcPts val="400"/>
              </a:spcBef>
              <a:spcAft>
                <a:spcPts val="0"/>
              </a:spcAft>
              <a:buSzPts val="1400"/>
              <a:buChar char="◦"/>
              <a:defRPr/>
            </a:lvl4pPr>
            <a:lvl5pPr marL="3047924" lvl="4" indent="-423323" algn="l">
              <a:lnSpc>
                <a:spcPct val="90000"/>
              </a:lnSpc>
              <a:spcBef>
                <a:spcPts val="400"/>
              </a:spcBef>
              <a:spcAft>
                <a:spcPts val="0"/>
              </a:spcAft>
              <a:buSzPts val="1400"/>
              <a:buChar char="◦"/>
              <a:defRPr/>
            </a:lvl5pPr>
            <a:lvl6pPr marL="3657509" lvl="5" indent="-423323" algn="l">
              <a:lnSpc>
                <a:spcPct val="90000"/>
              </a:lnSpc>
              <a:spcBef>
                <a:spcPts val="400"/>
              </a:spcBef>
              <a:spcAft>
                <a:spcPts val="0"/>
              </a:spcAft>
              <a:buSzPts val="1400"/>
              <a:buChar char="◦"/>
              <a:defRPr/>
            </a:lvl6pPr>
            <a:lvl7pPr marL="4267093" lvl="6" indent="-423323" algn="l">
              <a:lnSpc>
                <a:spcPct val="90000"/>
              </a:lnSpc>
              <a:spcBef>
                <a:spcPts val="400"/>
              </a:spcBef>
              <a:spcAft>
                <a:spcPts val="0"/>
              </a:spcAft>
              <a:buSzPts val="1400"/>
              <a:buChar char="◦"/>
              <a:defRPr/>
            </a:lvl7pPr>
            <a:lvl8pPr marL="4876678" lvl="7" indent="-423323" algn="l">
              <a:lnSpc>
                <a:spcPct val="90000"/>
              </a:lnSpc>
              <a:spcBef>
                <a:spcPts val="400"/>
              </a:spcBef>
              <a:spcAft>
                <a:spcPts val="0"/>
              </a:spcAft>
              <a:buSzPts val="1400"/>
              <a:buChar char="◦"/>
              <a:defRPr/>
            </a:lvl8pPr>
            <a:lvl9pPr marL="5486263" lvl="8" indent="-423323" algn="l">
              <a:lnSpc>
                <a:spcPct val="90000"/>
              </a:lnSpc>
              <a:spcBef>
                <a:spcPts val="400"/>
              </a:spcBef>
              <a:spcAft>
                <a:spcPts val="400"/>
              </a:spcAft>
              <a:buSzPts val="1400"/>
              <a:buChar char="◦"/>
              <a:defRPr/>
            </a:lvl9pPr>
          </a:lstStyle>
          <a:p>
            <a:endParaRPr/>
          </a:p>
        </p:txBody>
      </p:sp>
      <p:sp>
        <p:nvSpPr>
          <p:cNvPr id="94" name="Google Shape;94;p18"/>
          <p:cNvSpPr txBox="1">
            <a:spLocks noGrp="1"/>
          </p:cNvSpPr>
          <p:nvPr>
            <p:ph type="body" idx="3"/>
          </p:nvPr>
        </p:nvSpPr>
        <p:spPr>
          <a:xfrm>
            <a:off x="6217920" y="1846053"/>
            <a:ext cx="4937760" cy="736281"/>
          </a:xfrm>
          <a:prstGeom prst="rect">
            <a:avLst/>
          </a:prstGeom>
          <a:noFill/>
          <a:ln>
            <a:noFill/>
          </a:ln>
        </p:spPr>
        <p:txBody>
          <a:bodyPr spcFirstLastPara="1" wrap="square" lIns="68575" tIns="34275" rIns="68575" bIns="34275" anchor="ctr" anchorCtr="0">
            <a:normAutofit/>
          </a:bodyPr>
          <a:lstStyle>
            <a:lvl1pPr marL="609585" lvl="0" indent="-304792" algn="l">
              <a:lnSpc>
                <a:spcPct val="90000"/>
              </a:lnSpc>
              <a:spcBef>
                <a:spcPts val="1200"/>
              </a:spcBef>
              <a:spcAft>
                <a:spcPts val="0"/>
              </a:spcAft>
              <a:buSzPts val="1500"/>
              <a:buNone/>
              <a:defRPr sz="2000" b="0" cap="none">
                <a:solidFill>
                  <a:schemeClr val="dk2"/>
                </a:solidFill>
              </a:defRPr>
            </a:lvl1pPr>
            <a:lvl2pPr marL="1219170" lvl="1" indent="-304792" algn="l">
              <a:lnSpc>
                <a:spcPct val="90000"/>
              </a:lnSpc>
              <a:spcBef>
                <a:spcPts val="267"/>
              </a:spcBef>
              <a:spcAft>
                <a:spcPts val="0"/>
              </a:spcAft>
              <a:buSzPts val="1500"/>
              <a:buNone/>
              <a:defRPr sz="2000" b="1"/>
            </a:lvl2pPr>
            <a:lvl3pPr marL="1828754" lvl="2" indent="-304792" algn="l">
              <a:lnSpc>
                <a:spcPct val="90000"/>
              </a:lnSpc>
              <a:spcBef>
                <a:spcPts val="400"/>
              </a:spcBef>
              <a:spcAft>
                <a:spcPts val="0"/>
              </a:spcAft>
              <a:buSzPts val="1400"/>
              <a:buNone/>
              <a:defRPr sz="1867" b="1"/>
            </a:lvl3pPr>
            <a:lvl4pPr marL="2438339" lvl="3" indent="-304792" algn="l">
              <a:lnSpc>
                <a:spcPct val="90000"/>
              </a:lnSpc>
              <a:spcBef>
                <a:spcPts val="400"/>
              </a:spcBef>
              <a:spcAft>
                <a:spcPts val="0"/>
              </a:spcAft>
              <a:buSzPts val="1200"/>
              <a:buNone/>
              <a:defRPr sz="1600" b="1"/>
            </a:lvl4pPr>
            <a:lvl5pPr marL="3047924" lvl="4" indent="-304792" algn="l">
              <a:lnSpc>
                <a:spcPct val="90000"/>
              </a:lnSpc>
              <a:spcBef>
                <a:spcPts val="400"/>
              </a:spcBef>
              <a:spcAft>
                <a:spcPts val="0"/>
              </a:spcAft>
              <a:buSzPts val="1200"/>
              <a:buNone/>
              <a:defRPr sz="1600" b="1"/>
            </a:lvl5pPr>
            <a:lvl6pPr marL="3657509" lvl="5" indent="-304792" algn="l">
              <a:lnSpc>
                <a:spcPct val="90000"/>
              </a:lnSpc>
              <a:spcBef>
                <a:spcPts val="400"/>
              </a:spcBef>
              <a:spcAft>
                <a:spcPts val="0"/>
              </a:spcAft>
              <a:buSzPts val="1200"/>
              <a:buNone/>
              <a:defRPr sz="1600" b="1"/>
            </a:lvl6pPr>
            <a:lvl7pPr marL="4267093" lvl="6" indent="-304792" algn="l">
              <a:lnSpc>
                <a:spcPct val="90000"/>
              </a:lnSpc>
              <a:spcBef>
                <a:spcPts val="400"/>
              </a:spcBef>
              <a:spcAft>
                <a:spcPts val="0"/>
              </a:spcAft>
              <a:buSzPts val="1200"/>
              <a:buNone/>
              <a:defRPr sz="1600" b="1"/>
            </a:lvl7pPr>
            <a:lvl8pPr marL="4876678" lvl="7" indent="-304792" algn="l">
              <a:lnSpc>
                <a:spcPct val="90000"/>
              </a:lnSpc>
              <a:spcBef>
                <a:spcPts val="400"/>
              </a:spcBef>
              <a:spcAft>
                <a:spcPts val="0"/>
              </a:spcAft>
              <a:buSzPts val="1200"/>
              <a:buNone/>
              <a:defRPr sz="1600" b="1"/>
            </a:lvl8pPr>
            <a:lvl9pPr marL="5486263" lvl="8" indent="-304792" algn="l">
              <a:lnSpc>
                <a:spcPct val="90000"/>
              </a:lnSpc>
              <a:spcBef>
                <a:spcPts val="400"/>
              </a:spcBef>
              <a:spcAft>
                <a:spcPts val="400"/>
              </a:spcAft>
              <a:buSzPts val="1200"/>
              <a:buNone/>
              <a:defRPr sz="1600" b="1"/>
            </a:lvl9pPr>
          </a:lstStyle>
          <a:p>
            <a:endParaRPr/>
          </a:p>
        </p:txBody>
      </p:sp>
      <p:sp>
        <p:nvSpPr>
          <p:cNvPr id="95" name="Google Shape;95;p18"/>
          <p:cNvSpPr txBox="1">
            <a:spLocks noGrp="1"/>
          </p:cNvSpPr>
          <p:nvPr>
            <p:ph type="body" idx="4"/>
          </p:nvPr>
        </p:nvSpPr>
        <p:spPr>
          <a:xfrm>
            <a:off x="6217920" y="2582335"/>
            <a:ext cx="4937760" cy="3378200"/>
          </a:xfrm>
          <a:prstGeom prst="rect">
            <a:avLst/>
          </a:prstGeom>
          <a:noFill/>
          <a:ln>
            <a:noFill/>
          </a:ln>
        </p:spPr>
        <p:txBody>
          <a:bodyPr spcFirstLastPara="1" wrap="square" lIns="0" tIns="34275" rIns="0" bIns="34275" anchor="t" anchorCtr="0">
            <a:normAutofit/>
          </a:bodyPr>
          <a:lstStyle>
            <a:lvl1pPr marL="609585" lvl="0" indent="-423323" algn="l">
              <a:lnSpc>
                <a:spcPct val="90000"/>
              </a:lnSpc>
              <a:spcBef>
                <a:spcPts val="1200"/>
              </a:spcBef>
              <a:spcAft>
                <a:spcPts val="0"/>
              </a:spcAft>
              <a:buSzPts val="1400"/>
              <a:buChar char=" "/>
              <a:defRPr/>
            </a:lvl1pPr>
            <a:lvl2pPr marL="1219170" lvl="1" indent="-423323" algn="l">
              <a:lnSpc>
                <a:spcPct val="90000"/>
              </a:lnSpc>
              <a:spcBef>
                <a:spcPts val="267"/>
              </a:spcBef>
              <a:spcAft>
                <a:spcPts val="0"/>
              </a:spcAft>
              <a:buSzPts val="1400"/>
              <a:buChar char="◦"/>
              <a:defRPr/>
            </a:lvl2pPr>
            <a:lvl3pPr marL="1828754" lvl="2" indent="-423323" algn="l">
              <a:lnSpc>
                <a:spcPct val="90000"/>
              </a:lnSpc>
              <a:spcBef>
                <a:spcPts val="400"/>
              </a:spcBef>
              <a:spcAft>
                <a:spcPts val="0"/>
              </a:spcAft>
              <a:buSzPts val="1400"/>
              <a:buChar char="◦"/>
              <a:defRPr/>
            </a:lvl3pPr>
            <a:lvl4pPr marL="2438339" lvl="3" indent="-423323" algn="l">
              <a:lnSpc>
                <a:spcPct val="90000"/>
              </a:lnSpc>
              <a:spcBef>
                <a:spcPts val="400"/>
              </a:spcBef>
              <a:spcAft>
                <a:spcPts val="0"/>
              </a:spcAft>
              <a:buSzPts val="1400"/>
              <a:buChar char="◦"/>
              <a:defRPr/>
            </a:lvl4pPr>
            <a:lvl5pPr marL="3047924" lvl="4" indent="-423323" algn="l">
              <a:lnSpc>
                <a:spcPct val="90000"/>
              </a:lnSpc>
              <a:spcBef>
                <a:spcPts val="400"/>
              </a:spcBef>
              <a:spcAft>
                <a:spcPts val="0"/>
              </a:spcAft>
              <a:buSzPts val="1400"/>
              <a:buChar char="◦"/>
              <a:defRPr/>
            </a:lvl5pPr>
            <a:lvl6pPr marL="3657509" lvl="5" indent="-423323" algn="l">
              <a:lnSpc>
                <a:spcPct val="90000"/>
              </a:lnSpc>
              <a:spcBef>
                <a:spcPts val="400"/>
              </a:spcBef>
              <a:spcAft>
                <a:spcPts val="0"/>
              </a:spcAft>
              <a:buSzPts val="1400"/>
              <a:buChar char="◦"/>
              <a:defRPr/>
            </a:lvl6pPr>
            <a:lvl7pPr marL="4267093" lvl="6" indent="-423323" algn="l">
              <a:lnSpc>
                <a:spcPct val="90000"/>
              </a:lnSpc>
              <a:spcBef>
                <a:spcPts val="400"/>
              </a:spcBef>
              <a:spcAft>
                <a:spcPts val="0"/>
              </a:spcAft>
              <a:buSzPts val="1400"/>
              <a:buChar char="◦"/>
              <a:defRPr/>
            </a:lvl7pPr>
            <a:lvl8pPr marL="4876678" lvl="7" indent="-423323" algn="l">
              <a:lnSpc>
                <a:spcPct val="90000"/>
              </a:lnSpc>
              <a:spcBef>
                <a:spcPts val="400"/>
              </a:spcBef>
              <a:spcAft>
                <a:spcPts val="0"/>
              </a:spcAft>
              <a:buSzPts val="1400"/>
              <a:buChar char="◦"/>
              <a:defRPr/>
            </a:lvl8pPr>
            <a:lvl9pPr marL="5486263" lvl="8" indent="-423323" algn="l">
              <a:lnSpc>
                <a:spcPct val="90000"/>
              </a:lnSpc>
              <a:spcBef>
                <a:spcPts val="400"/>
              </a:spcBef>
              <a:spcAft>
                <a:spcPts val="400"/>
              </a:spcAft>
              <a:buSzPts val="1400"/>
              <a:buChar char="◦"/>
              <a:defRPr/>
            </a:lvl9pPr>
          </a:lstStyle>
          <a:p>
            <a:endParaRPr/>
          </a:p>
        </p:txBody>
      </p:sp>
      <p:sp>
        <p:nvSpPr>
          <p:cNvPr id="96" name="Google Shape;96;p18"/>
          <p:cNvSpPr txBox="1">
            <a:spLocks noGrp="1"/>
          </p:cNvSpPr>
          <p:nvPr>
            <p:ph type="dt" idx="10"/>
          </p:nvPr>
        </p:nvSpPr>
        <p:spPr>
          <a:xfrm>
            <a:off x="1097281" y="6459786"/>
            <a:ext cx="2472271"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18"/>
          <p:cNvSpPr txBox="1">
            <a:spLocks noGrp="1"/>
          </p:cNvSpPr>
          <p:nvPr>
            <p:ph type="ftr" idx="11"/>
          </p:nvPr>
        </p:nvSpPr>
        <p:spPr>
          <a:xfrm>
            <a:off x="3686186" y="6459786"/>
            <a:ext cx="4822804"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p18"/>
          <p:cNvSpPr txBox="1">
            <a:spLocks noGrp="1"/>
          </p:cNvSpPr>
          <p:nvPr>
            <p:ph type="sldNum" idx="12"/>
          </p:nvPr>
        </p:nvSpPr>
        <p:spPr>
          <a:xfrm>
            <a:off x="9900460" y="6459786"/>
            <a:ext cx="1312025"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22798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1097280" y="286603"/>
            <a:ext cx="10058400" cy="1450757"/>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rgbClr val="3F3F3F"/>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1" name="Google Shape;101;p19"/>
          <p:cNvSpPr txBox="1">
            <a:spLocks noGrp="1"/>
          </p:cNvSpPr>
          <p:nvPr>
            <p:ph type="dt" idx="10"/>
          </p:nvPr>
        </p:nvSpPr>
        <p:spPr>
          <a:xfrm>
            <a:off x="1097281" y="6459786"/>
            <a:ext cx="2472271"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2" name="Google Shape;102;p19"/>
          <p:cNvSpPr txBox="1">
            <a:spLocks noGrp="1"/>
          </p:cNvSpPr>
          <p:nvPr>
            <p:ph type="ftr" idx="11"/>
          </p:nvPr>
        </p:nvSpPr>
        <p:spPr>
          <a:xfrm>
            <a:off x="3686186" y="6459786"/>
            <a:ext cx="4822804"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3" name="Google Shape;103;p19"/>
          <p:cNvSpPr txBox="1">
            <a:spLocks noGrp="1"/>
          </p:cNvSpPr>
          <p:nvPr>
            <p:ph type="sldNum" idx="12"/>
          </p:nvPr>
        </p:nvSpPr>
        <p:spPr>
          <a:xfrm>
            <a:off x="9900460" y="6459786"/>
            <a:ext cx="1312025"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181737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04"/>
        <p:cNvGrpSpPr/>
        <p:nvPr/>
      </p:nvGrpSpPr>
      <p:grpSpPr>
        <a:xfrm>
          <a:off x="0" y="0"/>
          <a:ext cx="0" cy="0"/>
          <a:chOff x="0" y="0"/>
          <a:chExt cx="0" cy="0"/>
        </a:xfrm>
      </p:grpSpPr>
      <p:sp>
        <p:nvSpPr>
          <p:cNvPr id="105" name="Google Shape;105;p20"/>
          <p:cNvSpPr/>
          <p:nvPr/>
        </p:nvSpPr>
        <p:spPr>
          <a:xfrm>
            <a:off x="3176" y="6400800"/>
            <a:ext cx="12188825" cy="457200"/>
          </a:xfrm>
          <a:prstGeom prst="rect">
            <a:avLst/>
          </a:prstGeom>
          <a:solidFill>
            <a:schemeClr val="accent2"/>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2400"/>
          </a:p>
        </p:txBody>
      </p:sp>
      <p:sp>
        <p:nvSpPr>
          <p:cNvPr id="106" name="Google Shape;106;p20"/>
          <p:cNvSpPr/>
          <p:nvPr/>
        </p:nvSpPr>
        <p:spPr>
          <a:xfrm>
            <a:off x="16" y="6334316"/>
            <a:ext cx="12188825" cy="64008"/>
          </a:xfrm>
          <a:prstGeom prst="rect">
            <a:avLst/>
          </a:prstGeom>
          <a:solidFill>
            <a:schemeClr val="accent1"/>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2400"/>
          </a:p>
        </p:txBody>
      </p:sp>
      <p:sp>
        <p:nvSpPr>
          <p:cNvPr id="107" name="Google Shape;107;p20"/>
          <p:cNvSpPr txBox="1">
            <a:spLocks noGrp="1"/>
          </p:cNvSpPr>
          <p:nvPr>
            <p:ph type="dt" idx="10"/>
          </p:nvPr>
        </p:nvSpPr>
        <p:spPr>
          <a:xfrm>
            <a:off x="1097281" y="6459786"/>
            <a:ext cx="2472271"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8" name="Google Shape;108;p20"/>
          <p:cNvSpPr txBox="1">
            <a:spLocks noGrp="1"/>
          </p:cNvSpPr>
          <p:nvPr>
            <p:ph type="ftr" idx="11"/>
          </p:nvPr>
        </p:nvSpPr>
        <p:spPr>
          <a:xfrm>
            <a:off x="3686186" y="6459786"/>
            <a:ext cx="4822804"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FFFFFF"/>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9" name="Google Shape;109;p20"/>
          <p:cNvSpPr txBox="1">
            <a:spLocks noGrp="1"/>
          </p:cNvSpPr>
          <p:nvPr>
            <p:ph type="sldNum" idx="12"/>
          </p:nvPr>
        </p:nvSpPr>
        <p:spPr>
          <a:xfrm>
            <a:off x="9900460" y="6459786"/>
            <a:ext cx="1312025"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32303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110"/>
        <p:cNvGrpSpPr/>
        <p:nvPr/>
      </p:nvGrpSpPr>
      <p:grpSpPr>
        <a:xfrm>
          <a:off x="0" y="0"/>
          <a:ext cx="0" cy="0"/>
          <a:chOff x="0" y="0"/>
          <a:chExt cx="0" cy="0"/>
        </a:xfrm>
      </p:grpSpPr>
      <p:sp>
        <p:nvSpPr>
          <p:cNvPr id="111" name="Google Shape;111;p21"/>
          <p:cNvSpPr/>
          <p:nvPr/>
        </p:nvSpPr>
        <p:spPr>
          <a:xfrm>
            <a:off x="17" y="0"/>
            <a:ext cx="4050791" cy="6858000"/>
          </a:xfrm>
          <a:prstGeom prst="rect">
            <a:avLst/>
          </a:prstGeom>
          <a:solidFill>
            <a:schemeClr val="accent2"/>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2400"/>
          </a:p>
        </p:txBody>
      </p:sp>
      <p:sp>
        <p:nvSpPr>
          <p:cNvPr id="112" name="Google Shape;112;p21"/>
          <p:cNvSpPr/>
          <p:nvPr/>
        </p:nvSpPr>
        <p:spPr>
          <a:xfrm>
            <a:off x="4040071" y="0"/>
            <a:ext cx="64008" cy="6858000"/>
          </a:xfrm>
          <a:prstGeom prst="rect">
            <a:avLst/>
          </a:prstGeom>
          <a:solidFill>
            <a:schemeClr val="accent1"/>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2400"/>
          </a:p>
        </p:txBody>
      </p:sp>
      <p:sp>
        <p:nvSpPr>
          <p:cNvPr id="113" name="Google Shape;113;p21"/>
          <p:cNvSpPr txBox="1">
            <a:spLocks noGrp="1"/>
          </p:cNvSpPr>
          <p:nvPr>
            <p:ph type="title"/>
          </p:nvPr>
        </p:nvSpPr>
        <p:spPr>
          <a:xfrm>
            <a:off x="457200" y="594359"/>
            <a:ext cx="3200400" cy="2286000"/>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rgbClr val="FFFFFF"/>
              </a:buClr>
              <a:buSzPts val="2700"/>
              <a:buFont typeface="Calibri"/>
              <a:buNone/>
              <a:defRPr sz="3600" b="0">
                <a:solidFill>
                  <a:srgbClr val="FFFFF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4" name="Google Shape;114;p21"/>
          <p:cNvSpPr txBox="1">
            <a:spLocks noGrp="1"/>
          </p:cNvSpPr>
          <p:nvPr>
            <p:ph type="body" idx="1"/>
          </p:nvPr>
        </p:nvSpPr>
        <p:spPr>
          <a:xfrm>
            <a:off x="4800600" y="731520"/>
            <a:ext cx="6492240" cy="5257800"/>
          </a:xfrm>
          <a:prstGeom prst="rect">
            <a:avLst/>
          </a:prstGeom>
          <a:noFill/>
          <a:ln>
            <a:noFill/>
          </a:ln>
        </p:spPr>
        <p:txBody>
          <a:bodyPr spcFirstLastPara="1" wrap="square" lIns="0" tIns="34275" rIns="0" bIns="34275" anchor="t" anchorCtr="0">
            <a:normAutofit/>
          </a:bodyPr>
          <a:lstStyle>
            <a:lvl1pPr marL="609585" lvl="0" indent="-423323" algn="l">
              <a:lnSpc>
                <a:spcPct val="90000"/>
              </a:lnSpc>
              <a:spcBef>
                <a:spcPts val="1200"/>
              </a:spcBef>
              <a:spcAft>
                <a:spcPts val="0"/>
              </a:spcAft>
              <a:buSzPts val="1400"/>
              <a:buChar char=" "/>
              <a:defRPr/>
            </a:lvl1pPr>
            <a:lvl2pPr marL="1219170" lvl="1" indent="-423323" algn="l">
              <a:lnSpc>
                <a:spcPct val="90000"/>
              </a:lnSpc>
              <a:spcBef>
                <a:spcPts val="267"/>
              </a:spcBef>
              <a:spcAft>
                <a:spcPts val="0"/>
              </a:spcAft>
              <a:buSzPts val="1400"/>
              <a:buChar char="◦"/>
              <a:defRPr/>
            </a:lvl2pPr>
            <a:lvl3pPr marL="1828754" lvl="2" indent="-423323" algn="l">
              <a:lnSpc>
                <a:spcPct val="90000"/>
              </a:lnSpc>
              <a:spcBef>
                <a:spcPts val="400"/>
              </a:spcBef>
              <a:spcAft>
                <a:spcPts val="0"/>
              </a:spcAft>
              <a:buSzPts val="1400"/>
              <a:buChar char="◦"/>
              <a:defRPr/>
            </a:lvl3pPr>
            <a:lvl4pPr marL="2438339" lvl="3" indent="-423323" algn="l">
              <a:lnSpc>
                <a:spcPct val="90000"/>
              </a:lnSpc>
              <a:spcBef>
                <a:spcPts val="400"/>
              </a:spcBef>
              <a:spcAft>
                <a:spcPts val="0"/>
              </a:spcAft>
              <a:buSzPts val="1400"/>
              <a:buChar char="◦"/>
              <a:defRPr/>
            </a:lvl4pPr>
            <a:lvl5pPr marL="3047924" lvl="4" indent="-423323" algn="l">
              <a:lnSpc>
                <a:spcPct val="90000"/>
              </a:lnSpc>
              <a:spcBef>
                <a:spcPts val="400"/>
              </a:spcBef>
              <a:spcAft>
                <a:spcPts val="0"/>
              </a:spcAft>
              <a:buSzPts val="1400"/>
              <a:buChar char="◦"/>
              <a:defRPr/>
            </a:lvl5pPr>
            <a:lvl6pPr marL="3657509" lvl="5" indent="-423323" algn="l">
              <a:lnSpc>
                <a:spcPct val="90000"/>
              </a:lnSpc>
              <a:spcBef>
                <a:spcPts val="400"/>
              </a:spcBef>
              <a:spcAft>
                <a:spcPts val="0"/>
              </a:spcAft>
              <a:buSzPts val="1400"/>
              <a:buChar char="◦"/>
              <a:defRPr/>
            </a:lvl6pPr>
            <a:lvl7pPr marL="4267093" lvl="6" indent="-423323" algn="l">
              <a:lnSpc>
                <a:spcPct val="90000"/>
              </a:lnSpc>
              <a:spcBef>
                <a:spcPts val="400"/>
              </a:spcBef>
              <a:spcAft>
                <a:spcPts val="0"/>
              </a:spcAft>
              <a:buSzPts val="1400"/>
              <a:buChar char="◦"/>
              <a:defRPr/>
            </a:lvl7pPr>
            <a:lvl8pPr marL="4876678" lvl="7" indent="-423323" algn="l">
              <a:lnSpc>
                <a:spcPct val="90000"/>
              </a:lnSpc>
              <a:spcBef>
                <a:spcPts val="400"/>
              </a:spcBef>
              <a:spcAft>
                <a:spcPts val="0"/>
              </a:spcAft>
              <a:buSzPts val="1400"/>
              <a:buChar char="◦"/>
              <a:defRPr/>
            </a:lvl8pPr>
            <a:lvl9pPr marL="5486263" lvl="8" indent="-423323" algn="l">
              <a:lnSpc>
                <a:spcPct val="90000"/>
              </a:lnSpc>
              <a:spcBef>
                <a:spcPts val="400"/>
              </a:spcBef>
              <a:spcAft>
                <a:spcPts val="400"/>
              </a:spcAft>
              <a:buSzPts val="1400"/>
              <a:buChar char="◦"/>
              <a:defRPr/>
            </a:lvl9pPr>
          </a:lstStyle>
          <a:p>
            <a:endParaRPr/>
          </a:p>
        </p:txBody>
      </p:sp>
      <p:sp>
        <p:nvSpPr>
          <p:cNvPr id="115" name="Google Shape;115;p21"/>
          <p:cNvSpPr txBox="1">
            <a:spLocks noGrp="1"/>
          </p:cNvSpPr>
          <p:nvPr>
            <p:ph type="body" idx="2"/>
          </p:nvPr>
        </p:nvSpPr>
        <p:spPr>
          <a:xfrm>
            <a:off x="457200" y="2926081"/>
            <a:ext cx="3200400" cy="3379124"/>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200"/>
              </a:spcBef>
              <a:spcAft>
                <a:spcPts val="0"/>
              </a:spcAft>
              <a:buSzPts val="1100"/>
              <a:buNone/>
              <a:defRPr sz="1467">
                <a:solidFill>
                  <a:srgbClr val="FFFFFF"/>
                </a:solidFill>
              </a:defRPr>
            </a:lvl1pPr>
            <a:lvl2pPr marL="1219170" lvl="1" indent="-304792" algn="l">
              <a:lnSpc>
                <a:spcPct val="90000"/>
              </a:lnSpc>
              <a:spcBef>
                <a:spcPts val="267"/>
              </a:spcBef>
              <a:spcAft>
                <a:spcPts val="0"/>
              </a:spcAft>
              <a:buSzPts val="900"/>
              <a:buNone/>
              <a:defRPr sz="1200"/>
            </a:lvl2pPr>
            <a:lvl3pPr marL="1828754" lvl="2" indent="-304792" algn="l">
              <a:lnSpc>
                <a:spcPct val="90000"/>
              </a:lnSpc>
              <a:spcBef>
                <a:spcPts val="400"/>
              </a:spcBef>
              <a:spcAft>
                <a:spcPts val="0"/>
              </a:spcAft>
              <a:buSzPts val="800"/>
              <a:buNone/>
              <a:defRPr sz="1067"/>
            </a:lvl3pPr>
            <a:lvl4pPr marL="2438339" lvl="3" indent="-304792" algn="l">
              <a:lnSpc>
                <a:spcPct val="90000"/>
              </a:lnSpc>
              <a:spcBef>
                <a:spcPts val="400"/>
              </a:spcBef>
              <a:spcAft>
                <a:spcPts val="0"/>
              </a:spcAft>
              <a:buSzPts val="700"/>
              <a:buNone/>
              <a:defRPr sz="933"/>
            </a:lvl4pPr>
            <a:lvl5pPr marL="3047924" lvl="4" indent="-304792" algn="l">
              <a:lnSpc>
                <a:spcPct val="90000"/>
              </a:lnSpc>
              <a:spcBef>
                <a:spcPts val="400"/>
              </a:spcBef>
              <a:spcAft>
                <a:spcPts val="0"/>
              </a:spcAft>
              <a:buSzPts val="700"/>
              <a:buNone/>
              <a:defRPr sz="933"/>
            </a:lvl5pPr>
            <a:lvl6pPr marL="3657509" lvl="5" indent="-304792" algn="l">
              <a:lnSpc>
                <a:spcPct val="90000"/>
              </a:lnSpc>
              <a:spcBef>
                <a:spcPts val="400"/>
              </a:spcBef>
              <a:spcAft>
                <a:spcPts val="0"/>
              </a:spcAft>
              <a:buSzPts val="700"/>
              <a:buNone/>
              <a:defRPr sz="933"/>
            </a:lvl6pPr>
            <a:lvl7pPr marL="4267093" lvl="6" indent="-304792" algn="l">
              <a:lnSpc>
                <a:spcPct val="90000"/>
              </a:lnSpc>
              <a:spcBef>
                <a:spcPts val="400"/>
              </a:spcBef>
              <a:spcAft>
                <a:spcPts val="0"/>
              </a:spcAft>
              <a:buSzPts val="700"/>
              <a:buNone/>
              <a:defRPr sz="933"/>
            </a:lvl7pPr>
            <a:lvl8pPr marL="4876678" lvl="7" indent="-304792" algn="l">
              <a:lnSpc>
                <a:spcPct val="90000"/>
              </a:lnSpc>
              <a:spcBef>
                <a:spcPts val="400"/>
              </a:spcBef>
              <a:spcAft>
                <a:spcPts val="0"/>
              </a:spcAft>
              <a:buSzPts val="700"/>
              <a:buNone/>
              <a:defRPr sz="933"/>
            </a:lvl8pPr>
            <a:lvl9pPr marL="5486263" lvl="8" indent="-304792" algn="l">
              <a:lnSpc>
                <a:spcPct val="90000"/>
              </a:lnSpc>
              <a:spcBef>
                <a:spcPts val="400"/>
              </a:spcBef>
              <a:spcAft>
                <a:spcPts val="400"/>
              </a:spcAft>
              <a:buSzPts val="700"/>
              <a:buNone/>
              <a:defRPr sz="933"/>
            </a:lvl9pPr>
          </a:lstStyle>
          <a:p>
            <a:endParaRPr/>
          </a:p>
        </p:txBody>
      </p:sp>
      <p:sp>
        <p:nvSpPr>
          <p:cNvPr id="116" name="Google Shape;116;p21"/>
          <p:cNvSpPr txBox="1">
            <a:spLocks noGrp="1"/>
          </p:cNvSpPr>
          <p:nvPr>
            <p:ph type="dt" idx="10"/>
          </p:nvPr>
        </p:nvSpPr>
        <p:spPr>
          <a:xfrm>
            <a:off x="465512" y="6459786"/>
            <a:ext cx="2618509"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7" name="Google Shape;117;p21"/>
          <p:cNvSpPr txBox="1">
            <a:spLocks noGrp="1"/>
          </p:cNvSpPr>
          <p:nvPr>
            <p:ph type="ftr" idx="11"/>
          </p:nvPr>
        </p:nvSpPr>
        <p:spPr>
          <a:xfrm>
            <a:off x="4800600" y="6459786"/>
            <a:ext cx="4648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dk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8" name="Google Shape;118;p21"/>
          <p:cNvSpPr txBox="1">
            <a:spLocks noGrp="1"/>
          </p:cNvSpPr>
          <p:nvPr>
            <p:ph type="sldNum" idx="12"/>
          </p:nvPr>
        </p:nvSpPr>
        <p:spPr>
          <a:xfrm>
            <a:off x="9900460" y="6459786"/>
            <a:ext cx="1312025"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067">
                <a:solidFill>
                  <a:schemeClr val="dk2"/>
                </a:solidFill>
                <a:latin typeface="Calibri"/>
                <a:ea typeface="Calibri"/>
                <a:cs typeface="Calibri"/>
                <a:sym typeface="Calibri"/>
              </a:defRPr>
            </a:lvl1pPr>
            <a:lvl2pPr marL="0" lvl="1" indent="0" algn="r">
              <a:spcBef>
                <a:spcPts val="0"/>
              </a:spcBef>
              <a:buNone/>
              <a:defRPr sz="1067">
                <a:solidFill>
                  <a:schemeClr val="dk2"/>
                </a:solidFill>
                <a:latin typeface="Calibri"/>
                <a:ea typeface="Calibri"/>
                <a:cs typeface="Calibri"/>
                <a:sym typeface="Calibri"/>
              </a:defRPr>
            </a:lvl2pPr>
            <a:lvl3pPr marL="0" lvl="2" indent="0" algn="r">
              <a:spcBef>
                <a:spcPts val="0"/>
              </a:spcBef>
              <a:buNone/>
              <a:defRPr sz="1067">
                <a:solidFill>
                  <a:schemeClr val="dk2"/>
                </a:solidFill>
                <a:latin typeface="Calibri"/>
                <a:ea typeface="Calibri"/>
                <a:cs typeface="Calibri"/>
                <a:sym typeface="Calibri"/>
              </a:defRPr>
            </a:lvl3pPr>
            <a:lvl4pPr marL="0" lvl="3" indent="0" algn="r">
              <a:spcBef>
                <a:spcPts val="0"/>
              </a:spcBef>
              <a:buNone/>
              <a:defRPr sz="1067">
                <a:solidFill>
                  <a:schemeClr val="dk2"/>
                </a:solidFill>
                <a:latin typeface="Calibri"/>
                <a:ea typeface="Calibri"/>
                <a:cs typeface="Calibri"/>
                <a:sym typeface="Calibri"/>
              </a:defRPr>
            </a:lvl4pPr>
            <a:lvl5pPr marL="0" lvl="4" indent="0" algn="r">
              <a:spcBef>
                <a:spcPts val="0"/>
              </a:spcBef>
              <a:buNone/>
              <a:defRPr sz="1067">
                <a:solidFill>
                  <a:schemeClr val="dk2"/>
                </a:solidFill>
                <a:latin typeface="Calibri"/>
                <a:ea typeface="Calibri"/>
                <a:cs typeface="Calibri"/>
                <a:sym typeface="Calibri"/>
              </a:defRPr>
            </a:lvl5pPr>
            <a:lvl6pPr marL="0" lvl="5" indent="0" algn="r">
              <a:spcBef>
                <a:spcPts val="0"/>
              </a:spcBef>
              <a:buNone/>
              <a:defRPr sz="1067">
                <a:solidFill>
                  <a:schemeClr val="dk2"/>
                </a:solidFill>
                <a:latin typeface="Calibri"/>
                <a:ea typeface="Calibri"/>
                <a:cs typeface="Calibri"/>
                <a:sym typeface="Calibri"/>
              </a:defRPr>
            </a:lvl6pPr>
            <a:lvl7pPr marL="0" lvl="6" indent="0" algn="r">
              <a:spcBef>
                <a:spcPts val="0"/>
              </a:spcBef>
              <a:buNone/>
              <a:defRPr sz="1067">
                <a:solidFill>
                  <a:schemeClr val="dk2"/>
                </a:solidFill>
                <a:latin typeface="Calibri"/>
                <a:ea typeface="Calibri"/>
                <a:cs typeface="Calibri"/>
                <a:sym typeface="Calibri"/>
              </a:defRPr>
            </a:lvl7pPr>
            <a:lvl8pPr marL="0" lvl="7" indent="0" algn="r">
              <a:spcBef>
                <a:spcPts val="0"/>
              </a:spcBef>
              <a:buNone/>
              <a:defRPr sz="1067">
                <a:solidFill>
                  <a:schemeClr val="dk2"/>
                </a:solidFill>
                <a:latin typeface="Calibri"/>
                <a:ea typeface="Calibri"/>
                <a:cs typeface="Calibri"/>
                <a:sym typeface="Calibri"/>
              </a:defRPr>
            </a:lvl8pPr>
            <a:lvl9pPr marL="0" lvl="8" indent="0" algn="r">
              <a:spcBef>
                <a:spcPts val="0"/>
              </a:spcBef>
              <a:buNone/>
              <a:defRPr sz="1067">
                <a:solidFill>
                  <a:schemeClr val="dk2"/>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27098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119"/>
        <p:cNvGrpSpPr/>
        <p:nvPr/>
      </p:nvGrpSpPr>
      <p:grpSpPr>
        <a:xfrm>
          <a:off x="0" y="0"/>
          <a:ext cx="0" cy="0"/>
          <a:chOff x="0" y="0"/>
          <a:chExt cx="0" cy="0"/>
        </a:xfrm>
      </p:grpSpPr>
      <p:sp>
        <p:nvSpPr>
          <p:cNvPr id="120" name="Google Shape;120;p22"/>
          <p:cNvSpPr/>
          <p:nvPr/>
        </p:nvSpPr>
        <p:spPr>
          <a:xfrm>
            <a:off x="1" y="4953000"/>
            <a:ext cx="12188825" cy="1905000"/>
          </a:xfrm>
          <a:prstGeom prst="rect">
            <a:avLst/>
          </a:prstGeom>
          <a:solidFill>
            <a:schemeClr val="accent2"/>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2400"/>
          </a:p>
        </p:txBody>
      </p:sp>
      <p:sp>
        <p:nvSpPr>
          <p:cNvPr id="121" name="Google Shape;121;p22"/>
          <p:cNvSpPr/>
          <p:nvPr/>
        </p:nvSpPr>
        <p:spPr>
          <a:xfrm>
            <a:off x="16" y="4915076"/>
            <a:ext cx="12188825" cy="64008"/>
          </a:xfrm>
          <a:prstGeom prst="rect">
            <a:avLst/>
          </a:prstGeom>
          <a:solidFill>
            <a:schemeClr val="accent1"/>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2400"/>
          </a:p>
        </p:txBody>
      </p:sp>
      <p:sp>
        <p:nvSpPr>
          <p:cNvPr id="122" name="Google Shape;122;p22"/>
          <p:cNvSpPr txBox="1">
            <a:spLocks noGrp="1"/>
          </p:cNvSpPr>
          <p:nvPr>
            <p:ph type="title"/>
          </p:nvPr>
        </p:nvSpPr>
        <p:spPr>
          <a:xfrm>
            <a:off x="1097280" y="5074920"/>
            <a:ext cx="10113264" cy="822960"/>
          </a:xfrm>
          <a:prstGeom prst="rect">
            <a:avLst/>
          </a:prstGeom>
          <a:noFill/>
          <a:ln>
            <a:noFill/>
          </a:ln>
        </p:spPr>
        <p:txBody>
          <a:bodyPr spcFirstLastPara="1" wrap="square" lIns="68575" tIns="0" rIns="68575" bIns="0" anchor="b" anchorCtr="0">
            <a:noAutofit/>
          </a:bodyPr>
          <a:lstStyle>
            <a:lvl1pPr lvl="0" algn="l">
              <a:lnSpc>
                <a:spcPct val="85000"/>
              </a:lnSpc>
              <a:spcBef>
                <a:spcPts val="0"/>
              </a:spcBef>
              <a:spcAft>
                <a:spcPts val="0"/>
              </a:spcAft>
              <a:buClr>
                <a:srgbClr val="FFFFFF"/>
              </a:buClr>
              <a:buSzPts val="2700"/>
              <a:buFont typeface="Calibri"/>
              <a:buNone/>
              <a:defRPr sz="3600" b="0">
                <a:solidFill>
                  <a:srgbClr val="FFFFF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123" name="Google Shape;123;p22"/>
          <p:cNvPicPr preferRelativeResize="0">
            <a:picLocks noGrp="1"/>
          </p:cNvPicPr>
          <p:nvPr>
            <p:ph type="pic" idx="2"/>
          </p:nvPr>
        </p:nvPicPr>
        <p:blipFill/>
        <p:spPr>
          <a:xfrm>
            <a:off x="15" y="1"/>
            <a:ext cx="12191985" cy="4915076"/>
          </a:xfrm>
          <a:prstGeom prst="rect">
            <a:avLst/>
          </a:prstGeom>
          <a:blipFill rotWithShape="1">
            <a:blip r:embed="rId2" cstate="email">
              <a:alphaModFix/>
              <a:extLst>
                <a:ext uri="{28A0092B-C50C-407E-A947-70E740481C1C}">
                  <a14:useLocalDpi xmlns:a14="http://schemas.microsoft.com/office/drawing/2010/main"/>
                </a:ext>
              </a:extLst>
            </a:blip>
            <a:stretch>
              <a:fillRect/>
            </a:stretch>
          </a:blipFill>
          <a:ln>
            <a:noFill/>
          </a:ln>
        </p:spPr>
      </p:pic>
      <p:sp>
        <p:nvSpPr>
          <p:cNvPr id="124" name="Google Shape;124;p22"/>
          <p:cNvSpPr txBox="1">
            <a:spLocks noGrp="1"/>
          </p:cNvSpPr>
          <p:nvPr>
            <p:ph type="body" idx="1"/>
          </p:nvPr>
        </p:nvSpPr>
        <p:spPr>
          <a:xfrm>
            <a:off x="1097280" y="5907023"/>
            <a:ext cx="10113264" cy="594360"/>
          </a:xfrm>
          <a:prstGeom prst="rect">
            <a:avLst/>
          </a:prstGeom>
          <a:noFill/>
          <a:ln>
            <a:noFill/>
          </a:ln>
        </p:spPr>
        <p:txBody>
          <a:bodyPr spcFirstLastPara="1" wrap="square" lIns="68575" tIns="0" rIns="68575" bIns="0" anchor="t" anchorCtr="0">
            <a:normAutofit/>
          </a:bodyPr>
          <a:lstStyle>
            <a:lvl1pPr marL="609585" lvl="0" indent="-304792" algn="l">
              <a:lnSpc>
                <a:spcPct val="90000"/>
              </a:lnSpc>
              <a:spcBef>
                <a:spcPts val="0"/>
              </a:spcBef>
              <a:spcAft>
                <a:spcPts val="0"/>
              </a:spcAft>
              <a:buSzPts val="1100"/>
              <a:buNone/>
              <a:defRPr sz="1467">
                <a:solidFill>
                  <a:srgbClr val="FFFFFF"/>
                </a:solidFill>
              </a:defRPr>
            </a:lvl1pPr>
            <a:lvl2pPr marL="1219170" lvl="1" indent="-304792" algn="l">
              <a:lnSpc>
                <a:spcPct val="90000"/>
              </a:lnSpc>
              <a:spcBef>
                <a:spcPts val="667"/>
              </a:spcBef>
              <a:spcAft>
                <a:spcPts val="0"/>
              </a:spcAft>
              <a:buSzPts val="900"/>
              <a:buNone/>
              <a:defRPr sz="1200"/>
            </a:lvl2pPr>
            <a:lvl3pPr marL="1828754" lvl="2" indent="-304792" algn="l">
              <a:lnSpc>
                <a:spcPct val="90000"/>
              </a:lnSpc>
              <a:spcBef>
                <a:spcPts val="400"/>
              </a:spcBef>
              <a:spcAft>
                <a:spcPts val="0"/>
              </a:spcAft>
              <a:buSzPts val="800"/>
              <a:buNone/>
              <a:defRPr sz="1067"/>
            </a:lvl3pPr>
            <a:lvl4pPr marL="2438339" lvl="3" indent="-304792" algn="l">
              <a:lnSpc>
                <a:spcPct val="90000"/>
              </a:lnSpc>
              <a:spcBef>
                <a:spcPts val="400"/>
              </a:spcBef>
              <a:spcAft>
                <a:spcPts val="0"/>
              </a:spcAft>
              <a:buSzPts val="700"/>
              <a:buNone/>
              <a:defRPr sz="933"/>
            </a:lvl4pPr>
            <a:lvl5pPr marL="3047924" lvl="4" indent="-304792" algn="l">
              <a:lnSpc>
                <a:spcPct val="90000"/>
              </a:lnSpc>
              <a:spcBef>
                <a:spcPts val="400"/>
              </a:spcBef>
              <a:spcAft>
                <a:spcPts val="0"/>
              </a:spcAft>
              <a:buSzPts val="700"/>
              <a:buNone/>
              <a:defRPr sz="933"/>
            </a:lvl5pPr>
            <a:lvl6pPr marL="3657509" lvl="5" indent="-304792" algn="l">
              <a:lnSpc>
                <a:spcPct val="90000"/>
              </a:lnSpc>
              <a:spcBef>
                <a:spcPts val="400"/>
              </a:spcBef>
              <a:spcAft>
                <a:spcPts val="0"/>
              </a:spcAft>
              <a:buSzPts val="700"/>
              <a:buNone/>
              <a:defRPr sz="933"/>
            </a:lvl6pPr>
            <a:lvl7pPr marL="4267093" lvl="6" indent="-304792" algn="l">
              <a:lnSpc>
                <a:spcPct val="90000"/>
              </a:lnSpc>
              <a:spcBef>
                <a:spcPts val="400"/>
              </a:spcBef>
              <a:spcAft>
                <a:spcPts val="0"/>
              </a:spcAft>
              <a:buSzPts val="700"/>
              <a:buNone/>
              <a:defRPr sz="933"/>
            </a:lvl7pPr>
            <a:lvl8pPr marL="4876678" lvl="7" indent="-304792" algn="l">
              <a:lnSpc>
                <a:spcPct val="90000"/>
              </a:lnSpc>
              <a:spcBef>
                <a:spcPts val="400"/>
              </a:spcBef>
              <a:spcAft>
                <a:spcPts val="0"/>
              </a:spcAft>
              <a:buSzPts val="700"/>
              <a:buNone/>
              <a:defRPr sz="933"/>
            </a:lvl8pPr>
            <a:lvl9pPr marL="5486263" lvl="8" indent="-304792" algn="l">
              <a:lnSpc>
                <a:spcPct val="90000"/>
              </a:lnSpc>
              <a:spcBef>
                <a:spcPts val="400"/>
              </a:spcBef>
              <a:spcAft>
                <a:spcPts val="400"/>
              </a:spcAft>
              <a:buSzPts val="700"/>
              <a:buNone/>
              <a:defRPr sz="933"/>
            </a:lvl9pPr>
          </a:lstStyle>
          <a:p>
            <a:endParaRPr/>
          </a:p>
        </p:txBody>
      </p:sp>
      <p:sp>
        <p:nvSpPr>
          <p:cNvPr id="125" name="Google Shape;125;p22"/>
          <p:cNvSpPr txBox="1">
            <a:spLocks noGrp="1"/>
          </p:cNvSpPr>
          <p:nvPr>
            <p:ph type="dt" idx="10"/>
          </p:nvPr>
        </p:nvSpPr>
        <p:spPr>
          <a:xfrm>
            <a:off x="1097281" y="6459786"/>
            <a:ext cx="2472271"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6" name="Google Shape;126;p22"/>
          <p:cNvSpPr txBox="1">
            <a:spLocks noGrp="1"/>
          </p:cNvSpPr>
          <p:nvPr>
            <p:ph type="ftr" idx="11"/>
          </p:nvPr>
        </p:nvSpPr>
        <p:spPr>
          <a:xfrm>
            <a:off x="3686186" y="6459786"/>
            <a:ext cx="4822804"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7" name="Google Shape;127;p22"/>
          <p:cNvSpPr txBox="1">
            <a:spLocks noGrp="1"/>
          </p:cNvSpPr>
          <p:nvPr>
            <p:ph type="sldNum" idx="12"/>
          </p:nvPr>
        </p:nvSpPr>
        <p:spPr>
          <a:xfrm>
            <a:off x="9900460" y="6459786"/>
            <a:ext cx="1312025"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740607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28"/>
        <p:cNvGrpSpPr/>
        <p:nvPr/>
      </p:nvGrpSpPr>
      <p:grpSpPr>
        <a:xfrm>
          <a:off x="0" y="0"/>
          <a:ext cx="0" cy="0"/>
          <a:chOff x="0" y="0"/>
          <a:chExt cx="0" cy="0"/>
        </a:xfrm>
      </p:grpSpPr>
      <p:sp>
        <p:nvSpPr>
          <p:cNvPr id="129" name="Google Shape;129;p23"/>
          <p:cNvSpPr txBox="1">
            <a:spLocks noGrp="1"/>
          </p:cNvSpPr>
          <p:nvPr>
            <p:ph type="title"/>
          </p:nvPr>
        </p:nvSpPr>
        <p:spPr>
          <a:xfrm>
            <a:off x="1097280" y="286603"/>
            <a:ext cx="10058400" cy="1450757"/>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rgbClr val="3F3F3F"/>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0" name="Google Shape;130;p23"/>
          <p:cNvSpPr txBox="1">
            <a:spLocks noGrp="1"/>
          </p:cNvSpPr>
          <p:nvPr>
            <p:ph type="body" idx="1"/>
          </p:nvPr>
        </p:nvSpPr>
        <p:spPr>
          <a:xfrm rot="5400000">
            <a:off x="4114800" y="-1171785"/>
            <a:ext cx="4023360" cy="10058400"/>
          </a:xfrm>
          <a:prstGeom prst="rect">
            <a:avLst/>
          </a:prstGeom>
          <a:noFill/>
          <a:ln>
            <a:noFill/>
          </a:ln>
        </p:spPr>
        <p:txBody>
          <a:bodyPr spcFirstLastPara="1" wrap="square" lIns="34275" tIns="0" rIns="34275" bIns="0" anchor="t" anchorCtr="0">
            <a:normAutofit/>
          </a:bodyPr>
          <a:lstStyle>
            <a:lvl1pPr marL="609585" lvl="0" indent="-423323" algn="l">
              <a:lnSpc>
                <a:spcPct val="90000"/>
              </a:lnSpc>
              <a:spcBef>
                <a:spcPts val="1200"/>
              </a:spcBef>
              <a:spcAft>
                <a:spcPts val="0"/>
              </a:spcAft>
              <a:buSzPts val="1400"/>
              <a:buChar char=" "/>
              <a:defRPr/>
            </a:lvl1pPr>
            <a:lvl2pPr marL="1219170" lvl="1" indent="-423323" algn="l">
              <a:lnSpc>
                <a:spcPct val="90000"/>
              </a:lnSpc>
              <a:spcBef>
                <a:spcPts val="267"/>
              </a:spcBef>
              <a:spcAft>
                <a:spcPts val="0"/>
              </a:spcAft>
              <a:buSzPts val="1400"/>
              <a:buChar char="◦"/>
              <a:defRPr/>
            </a:lvl2pPr>
            <a:lvl3pPr marL="1828754" lvl="2" indent="-423323" algn="l">
              <a:lnSpc>
                <a:spcPct val="90000"/>
              </a:lnSpc>
              <a:spcBef>
                <a:spcPts val="400"/>
              </a:spcBef>
              <a:spcAft>
                <a:spcPts val="0"/>
              </a:spcAft>
              <a:buSzPts val="1400"/>
              <a:buChar char="◦"/>
              <a:defRPr/>
            </a:lvl3pPr>
            <a:lvl4pPr marL="2438339" lvl="3" indent="-423323" algn="l">
              <a:lnSpc>
                <a:spcPct val="90000"/>
              </a:lnSpc>
              <a:spcBef>
                <a:spcPts val="400"/>
              </a:spcBef>
              <a:spcAft>
                <a:spcPts val="0"/>
              </a:spcAft>
              <a:buSzPts val="1400"/>
              <a:buChar char="◦"/>
              <a:defRPr/>
            </a:lvl4pPr>
            <a:lvl5pPr marL="3047924" lvl="4" indent="-423323" algn="l">
              <a:lnSpc>
                <a:spcPct val="90000"/>
              </a:lnSpc>
              <a:spcBef>
                <a:spcPts val="400"/>
              </a:spcBef>
              <a:spcAft>
                <a:spcPts val="0"/>
              </a:spcAft>
              <a:buSzPts val="1400"/>
              <a:buChar char="◦"/>
              <a:defRPr/>
            </a:lvl5pPr>
            <a:lvl6pPr marL="3657509" lvl="5" indent="-423323" algn="l">
              <a:lnSpc>
                <a:spcPct val="90000"/>
              </a:lnSpc>
              <a:spcBef>
                <a:spcPts val="400"/>
              </a:spcBef>
              <a:spcAft>
                <a:spcPts val="0"/>
              </a:spcAft>
              <a:buSzPts val="1400"/>
              <a:buChar char="◦"/>
              <a:defRPr/>
            </a:lvl6pPr>
            <a:lvl7pPr marL="4267093" lvl="6" indent="-423323" algn="l">
              <a:lnSpc>
                <a:spcPct val="90000"/>
              </a:lnSpc>
              <a:spcBef>
                <a:spcPts val="400"/>
              </a:spcBef>
              <a:spcAft>
                <a:spcPts val="0"/>
              </a:spcAft>
              <a:buSzPts val="1400"/>
              <a:buChar char="◦"/>
              <a:defRPr/>
            </a:lvl7pPr>
            <a:lvl8pPr marL="4876678" lvl="7" indent="-423323" algn="l">
              <a:lnSpc>
                <a:spcPct val="90000"/>
              </a:lnSpc>
              <a:spcBef>
                <a:spcPts val="400"/>
              </a:spcBef>
              <a:spcAft>
                <a:spcPts val="0"/>
              </a:spcAft>
              <a:buSzPts val="1400"/>
              <a:buChar char="◦"/>
              <a:defRPr/>
            </a:lvl8pPr>
            <a:lvl9pPr marL="5486263" lvl="8" indent="-423323" algn="l">
              <a:lnSpc>
                <a:spcPct val="90000"/>
              </a:lnSpc>
              <a:spcBef>
                <a:spcPts val="400"/>
              </a:spcBef>
              <a:spcAft>
                <a:spcPts val="400"/>
              </a:spcAft>
              <a:buSzPts val="1400"/>
              <a:buChar char="◦"/>
              <a:defRPr/>
            </a:lvl9pPr>
          </a:lstStyle>
          <a:p>
            <a:endParaRPr/>
          </a:p>
        </p:txBody>
      </p:sp>
      <p:sp>
        <p:nvSpPr>
          <p:cNvPr id="131" name="Google Shape;131;p23"/>
          <p:cNvSpPr txBox="1">
            <a:spLocks noGrp="1"/>
          </p:cNvSpPr>
          <p:nvPr>
            <p:ph type="dt" idx="10"/>
          </p:nvPr>
        </p:nvSpPr>
        <p:spPr>
          <a:xfrm>
            <a:off x="1097281" y="6459786"/>
            <a:ext cx="2472271"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2" name="Google Shape;132;p23"/>
          <p:cNvSpPr txBox="1">
            <a:spLocks noGrp="1"/>
          </p:cNvSpPr>
          <p:nvPr>
            <p:ph type="ftr" idx="11"/>
          </p:nvPr>
        </p:nvSpPr>
        <p:spPr>
          <a:xfrm>
            <a:off x="3686186" y="6459786"/>
            <a:ext cx="4822804"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3" name="Google Shape;133;p23"/>
          <p:cNvSpPr txBox="1">
            <a:spLocks noGrp="1"/>
          </p:cNvSpPr>
          <p:nvPr>
            <p:ph type="sldNum" idx="12"/>
          </p:nvPr>
        </p:nvSpPr>
        <p:spPr>
          <a:xfrm>
            <a:off x="9900460" y="6459786"/>
            <a:ext cx="1312025"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248219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134"/>
        <p:cNvGrpSpPr/>
        <p:nvPr/>
      </p:nvGrpSpPr>
      <p:grpSpPr>
        <a:xfrm>
          <a:off x="0" y="0"/>
          <a:ext cx="0" cy="0"/>
          <a:chOff x="0" y="0"/>
          <a:chExt cx="0" cy="0"/>
        </a:xfrm>
      </p:grpSpPr>
      <p:sp>
        <p:nvSpPr>
          <p:cNvPr id="135" name="Google Shape;135;p24"/>
          <p:cNvSpPr/>
          <p:nvPr/>
        </p:nvSpPr>
        <p:spPr>
          <a:xfrm>
            <a:off x="3176" y="6400800"/>
            <a:ext cx="12188825" cy="457200"/>
          </a:xfrm>
          <a:prstGeom prst="rect">
            <a:avLst/>
          </a:prstGeom>
          <a:solidFill>
            <a:schemeClr val="accent2"/>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2400"/>
          </a:p>
        </p:txBody>
      </p:sp>
      <p:sp>
        <p:nvSpPr>
          <p:cNvPr id="136" name="Google Shape;136;p24"/>
          <p:cNvSpPr/>
          <p:nvPr/>
        </p:nvSpPr>
        <p:spPr>
          <a:xfrm>
            <a:off x="16" y="6334316"/>
            <a:ext cx="12188825" cy="64008"/>
          </a:xfrm>
          <a:prstGeom prst="rect">
            <a:avLst/>
          </a:prstGeom>
          <a:solidFill>
            <a:schemeClr val="accent1"/>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2400"/>
          </a:p>
        </p:txBody>
      </p:sp>
      <p:sp>
        <p:nvSpPr>
          <p:cNvPr id="137" name="Google Shape;137;p24"/>
          <p:cNvSpPr txBox="1">
            <a:spLocks noGrp="1"/>
          </p:cNvSpPr>
          <p:nvPr>
            <p:ph type="title"/>
          </p:nvPr>
        </p:nvSpPr>
        <p:spPr>
          <a:xfrm rot="5400000">
            <a:off x="7160640" y="1979039"/>
            <a:ext cx="5757421" cy="2628900"/>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rgbClr val="3F3F3F"/>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8" name="Google Shape;138;p24"/>
          <p:cNvSpPr txBox="1">
            <a:spLocks noGrp="1"/>
          </p:cNvSpPr>
          <p:nvPr>
            <p:ph type="body" idx="1"/>
          </p:nvPr>
        </p:nvSpPr>
        <p:spPr>
          <a:xfrm rot="5400000">
            <a:off x="1826639" y="-573661"/>
            <a:ext cx="5757423" cy="7734300"/>
          </a:xfrm>
          <a:prstGeom prst="rect">
            <a:avLst/>
          </a:prstGeom>
          <a:noFill/>
          <a:ln>
            <a:noFill/>
          </a:ln>
        </p:spPr>
        <p:txBody>
          <a:bodyPr spcFirstLastPara="1" wrap="square" lIns="34275" tIns="0" rIns="34275" bIns="0" anchor="t" anchorCtr="0">
            <a:normAutofit/>
          </a:bodyPr>
          <a:lstStyle>
            <a:lvl1pPr marL="609585" lvl="0" indent="-423323" algn="l">
              <a:lnSpc>
                <a:spcPct val="90000"/>
              </a:lnSpc>
              <a:spcBef>
                <a:spcPts val="1200"/>
              </a:spcBef>
              <a:spcAft>
                <a:spcPts val="0"/>
              </a:spcAft>
              <a:buSzPts val="1400"/>
              <a:buChar char=" "/>
              <a:defRPr/>
            </a:lvl1pPr>
            <a:lvl2pPr marL="1219170" lvl="1" indent="-423323" algn="l">
              <a:lnSpc>
                <a:spcPct val="90000"/>
              </a:lnSpc>
              <a:spcBef>
                <a:spcPts val="267"/>
              </a:spcBef>
              <a:spcAft>
                <a:spcPts val="0"/>
              </a:spcAft>
              <a:buSzPts val="1400"/>
              <a:buChar char="◦"/>
              <a:defRPr/>
            </a:lvl2pPr>
            <a:lvl3pPr marL="1828754" lvl="2" indent="-423323" algn="l">
              <a:lnSpc>
                <a:spcPct val="90000"/>
              </a:lnSpc>
              <a:spcBef>
                <a:spcPts val="400"/>
              </a:spcBef>
              <a:spcAft>
                <a:spcPts val="0"/>
              </a:spcAft>
              <a:buSzPts val="1400"/>
              <a:buChar char="◦"/>
              <a:defRPr/>
            </a:lvl3pPr>
            <a:lvl4pPr marL="2438339" lvl="3" indent="-423323" algn="l">
              <a:lnSpc>
                <a:spcPct val="90000"/>
              </a:lnSpc>
              <a:spcBef>
                <a:spcPts val="400"/>
              </a:spcBef>
              <a:spcAft>
                <a:spcPts val="0"/>
              </a:spcAft>
              <a:buSzPts val="1400"/>
              <a:buChar char="◦"/>
              <a:defRPr/>
            </a:lvl4pPr>
            <a:lvl5pPr marL="3047924" lvl="4" indent="-423323" algn="l">
              <a:lnSpc>
                <a:spcPct val="90000"/>
              </a:lnSpc>
              <a:spcBef>
                <a:spcPts val="400"/>
              </a:spcBef>
              <a:spcAft>
                <a:spcPts val="0"/>
              </a:spcAft>
              <a:buSzPts val="1400"/>
              <a:buChar char="◦"/>
              <a:defRPr/>
            </a:lvl5pPr>
            <a:lvl6pPr marL="3657509" lvl="5" indent="-423323" algn="l">
              <a:lnSpc>
                <a:spcPct val="90000"/>
              </a:lnSpc>
              <a:spcBef>
                <a:spcPts val="400"/>
              </a:spcBef>
              <a:spcAft>
                <a:spcPts val="0"/>
              </a:spcAft>
              <a:buSzPts val="1400"/>
              <a:buChar char="◦"/>
              <a:defRPr/>
            </a:lvl6pPr>
            <a:lvl7pPr marL="4267093" lvl="6" indent="-423323" algn="l">
              <a:lnSpc>
                <a:spcPct val="90000"/>
              </a:lnSpc>
              <a:spcBef>
                <a:spcPts val="400"/>
              </a:spcBef>
              <a:spcAft>
                <a:spcPts val="0"/>
              </a:spcAft>
              <a:buSzPts val="1400"/>
              <a:buChar char="◦"/>
              <a:defRPr/>
            </a:lvl7pPr>
            <a:lvl8pPr marL="4876678" lvl="7" indent="-423323" algn="l">
              <a:lnSpc>
                <a:spcPct val="90000"/>
              </a:lnSpc>
              <a:spcBef>
                <a:spcPts val="400"/>
              </a:spcBef>
              <a:spcAft>
                <a:spcPts val="0"/>
              </a:spcAft>
              <a:buSzPts val="1400"/>
              <a:buChar char="◦"/>
              <a:defRPr/>
            </a:lvl8pPr>
            <a:lvl9pPr marL="5486263" lvl="8" indent="-423323" algn="l">
              <a:lnSpc>
                <a:spcPct val="90000"/>
              </a:lnSpc>
              <a:spcBef>
                <a:spcPts val="400"/>
              </a:spcBef>
              <a:spcAft>
                <a:spcPts val="400"/>
              </a:spcAft>
              <a:buSzPts val="1400"/>
              <a:buChar char="◦"/>
              <a:defRPr/>
            </a:lvl9pPr>
          </a:lstStyle>
          <a:p>
            <a:endParaRPr/>
          </a:p>
        </p:txBody>
      </p:sp>
      <p:sp>
        <p:nvSpPr>
          <p:cNvPr id="139" name="Google Shape;139;p24"/>
          <p:cNvSpPr txBox="1">
            <a:spLocks noGrp="1"/>
          </p:cNvSpPr>
          <p:nvPr>
            <p:ph type="dt" idx="10"/>
          </p:nvPr>
        </p:nvSpPr>
        <p:spPr>
          <a:xfrm>
            <a:off x="1097281" y="6459786"/>
            <a:ext cx="2472271"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0" name="Google Shape;140;p24"/>
          <p:cNvSpPr txBox="1">
            <a:spLocks noGrp="1"/>
          </p:cNvSpPr>
          <p:nvPr>
            <p:ph type="ftr" idx="11"/>
          </p:nvPr>
        </p:nvSpPr>
        <p:spPr>
          <a:xfrm>
            <a:off x="3686186" y="6459786"/>
            <a:ext cx="4822804"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1" name="Google Shape;141;p24"/>
          <p:cNvSpPr txBox="1">
            <a:spLocks noGrp="1"/>
          </p:cNvSpPr>
          <p:nvPr>
            <p:ph type="sldNum" idx="12"/>
          </p:nvPr>
        </p:nvSpPr>
        <p:spPr>
          <a:xfrm>
            <a:off x="9900460" y="6459786"/>
            <a:ext cx="1312025"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690266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6DDF1-5A8A-47B4-B502-DF5726235A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A5A149-0BD6-461B-889D-1D5BB30D6306}"/>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D0B75D-FF30-498D-B99F-B5C08ABC3B43}"/>
              </a:ext>
            </a:extLst>
          </p:cNvPr>
          <p:cNvSpPr>
            <a:spLocks noGrp="1"/>
          </p:cNvSpPr>
          <p:nvPr>
            <p:ph type="dt" sz="half" idx="10"/>
          </p:nvPr>
        </p:nvSpPr>
        <p:spPr/>
        <p:txBody>
          <a:bodyPr/>
          <a:lstStyle/>
          <a:p>
            <a:fld id="{21EF00E5-EA81-43F4-9605-802DD6EF216D}" type="datetimeFigureOut">
              <a:rPr lang="en-US" smtClean="0"/>
              <a:t>10/12/2023</a:t>
            </a:fld>
            <a:endParaRPr lang="en-US"/>
          </a:p>
        </p:txBody>
      </p:sp>
      <p:sp>
        <p:nvSpPr>
          <p:cNvPr id="5" name="Footer Placeholder 4">
            <a:extLst>
              <a:ext uri="{FF2B5EF4-FFF2-40B4-BE49-F238E27FC236}">
                <a16:creationId xmlns:a16="http://schemas.microsoft.com/office/drawing/2014/main" id="{DDF29152-7F4B-4F72-BF82-366E93660D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A765ED-CE27-4F9F-BFA3-415B781AAB95}"/>
              </a:ext>
            </a:extLst>
          </p:cNvPr>
          <p:cNvSpPr>
            <a:spLocks noGrp="1"/>
          </p:cNvSpPr>
          <p:nvPr>
            <p:ph type="sldNum" sz="quarter" idx="12"/>
          </p:nvPr>
        </p:nvSpPr>
        <p:spPr/>
        <p:txBody>
          <a:bodyPr/>
          <a:lstStyle/>
          <a:p>
            <a:fld id="{EF90CC59-9A1F-49CA-8069-DD1482B7627C}" type="slidenum">
              <a:rPr lang="en-US" smtClean="0"/>
              <a:t>‹#›</a:t>
            </a:fld>
            <a:endParaRPr lang="en-US"/>
          </a:p>
        </p:txBody>
      </p:sp>
    </p:spTree>
    <p:extLst>
      <p:ext uri="{BB962C8B-B14F-4D97-AF65-F5344CB8AC3E}">
        <p14:creationId xmlns:p14="http://schemas.microsoft.com/office/powerpoint/2010/main" val="1060369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F6ACAC-BE30-0D4C-9E5B-BC1874A77E66}" type="datetimeFigureOut">
              <a:rPr lang="en-US" smtClean="0">
                <a:solidFill>
                  <a:prstClr val="white">
                    <a:tint val="75000"/>
                  </a:prstClr>
                </a:solidFill>
              </a:rPr>
              <a:pPr/>
              <a:t>10/12/2023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DB121F9F-EA66-2347-A062-2583DF6D55F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72790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F6ACAC-BE30-0D4C-9E5B-BC1874A77E66}" type="datetimeFigureOut">
              <a:rPr lang="en-US" smtClean="0">
                <a:solidFill>
                  <a:prstClr val="white">
                    <a:tint val="75000"/>
                  </a:prstClr>
                </a:solidFill>
              </a:rPr>
              <a:pPr/>
              <a:t>10/12/2023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DB121F9F-EA66-2347-A062-2583DF6D55F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06784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F6ACAC-BE30-0D4C-9E5B-BC1874A77E66}" type="datetimeFigureOut">
              <a:rPr lang="en-US" smtClean="0">
                <a:solidFill>
                  <a:prstClr val="white">
                    <a:tint val="75000"/>
                  </a:prstClr>
                </a:solidFill>
              </a:rPr>
              <a:pPr/>
              <a:t>10/12/2023</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DB121F9F-EA66-2347-A062-2583DF6D55F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27462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F6ACAC-BE30-0D4C-9E5B-BC1874A77E66}" type="datetimeFigureOut">
              <a:rPr lang="en-US" smtClean="0">
                <a:solidFill>
                  <a:prstClr val="white">
                    <a:tint val="75000"/>
                  </a:prstClr>
                </a:solidFill>
              </a:rPr>
              <a:pPr/>
              <a:t>10/12/2023</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DB121F9F-EA66-2347-A062-2583DF6D55F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41255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F6ACAC-BE30-0D4C-9E5B-BC1874A77E66}" type="datetimeFigureOut">
              <a:rPr lang="en-US" smtClean="0">
                <a:solidFill>
                  <a:prstClr val="white">
                    <a:tint val="75000"/>
                  </a:prstClr>
                </a:solidFill>
              </a:rPr>
              <a:pPr/>
              <a:t>10/12/2023</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DB121F9F-EA66-2347-A062-2583DF6D55F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39466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F6ACAC-BE30-0D4C-9E5B-BC1874A77E66}" type="datetimeFigureOut">
              <a:rPr lang="en-US" smtClean="0">
                <a:solidFill>
                  <a:prstClr val="white">
                    <a:tint val="75000"/>
                  </a:prstClr>
                </a:solidFill>
              </a:rPr>
              <a:pPr/>
              <a:t>10/12/2023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DB121F9F-EA66-2347-A062-2583DF6D55F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36858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00F6ACAC-BE30-0D4C-9E5B-BC1874A77E66}" type="datetimeFigureOut">
              <a:rPr lang="en-US" smtClean="0">
                <a:solidFill>
                  <a:prstClr val="white">
                    <a:tint val="75000"/>
                  </a:prstClr>
                </a:solidFill>
              </a:rPr>
              <a:pPr/>
              <a:t>10/12/2023</a:t>
            </a:fld>
            <a:endParaRPr lang="en-US">
              <a:solidFill>
                <a:prstClr val="white">
                  <a:tint val="75000"/>
                </a:prstClr>
              </a:solidFill>
            </a:endParaRPr>
          </a:p>
        </p:txBody>
      </p:sp>
      <p:sp>
        <p:nvSpPr>
          <p:cNvPr id="6" name="Footer Placeholder 5"/>
          <p:cNvSpPr>
            <a:spLocks noGrp="1"/>
          </p:cNvSpPr>
          <p:nvPr>
            <p:ph type="ftr" sz="quarter" idx="11"/>
          </p:nvPr>
        </p:nvSpPr>
        <p:spPr>
          <a:xfrm>
            <a:off x="1141412" y="5883275"/>
            <a:ext cx="5105400" cy="365125"/>
          </a:xfrm>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a:xfrm>
            <a:off x="10742612" y="5883275"/>
            <a:ext cx="322567" cy="365125"/>
          </a:xfrm>
        </p:spPr>
        <p:txBody>
          <a:bodyPr/>
          <a:lstStyle/>
          <a:p>
            <a:fld id="{DB121F9F-EA66-2347-A062-2583DF6D55F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79587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defTabSz="457200"/>
            <a:fld id="{00F6ACAC-BE30-0D4C-9E5B-BC1874A77E66}" type="datetimeFigureOut">
              <a:rPr lang="en-US" smtClean="0">
                <a:solidFill>
                  <a:prstClr val="white">
                    <a:tint val="75000"/>
                  </a:prstClr>
                </a:solidFill>
              </a:rPr>
              <a:pPr defTabSz="457200"/>
              <a:t>10/12/2023</a:t>
            </a:fld>
            <a:endParaRPr lang="en-US">
              <a:solidFill>
                <a:prstClr val="white">
                  <a:tint val="75000"/>
                </a:prstClr>
              </a:solidFill>
            </a:endParaRPr>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defTabSz="457200"/>
            <a:endParaRPr lang="en-US">
              <a:solidFill>
                <a:prstClr val="white">
                  <a:tint val="75000"/>
                </a:prstClr>
              </a:solidFill>
            </a:endParaRPr>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defTabSz="457200"/>
            <a:fld id="{DB121F9F-EA66-2347-A062-2583DF6D55FE}"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128078936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p:nvPr/>
        </p:nvSpPr>
        <p:spPr>
          <a:xfrm>
            <a:off x="1" y="6400800"/>
            <a:ext cx="12192000" cy="457200"/>
          </a:xfrm>
          <a:prstGeom prst="rect">
            <a:avLst/>
          </a:prstGeom>
          <a:solidFill>
            <a:schemeClr val="accent2"/>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2400"/>
          </a:p>
        </p:txBody>
      </p:sp>
      <p:sp>
        <p:nvSpPr>
          <p:cNvPr id="52" name="Google Shape;52;p13"/>
          <p:cNvSpPr/>
          <p:nvPr/>
        </p:nvSpPr>
        <p:spPr>
          <a:xfrm>
            <a:off x="1" y="6334317"/>
            <a:ext cx="12192001" cy="65999"/>
          </a:xfrm>
          <a:prstGeom prst="rect">
            <a:avLst/>
          </a:prstGeom>
          <a:solidFill>
            <a:schemeClr val="accent1"/>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2400"/>
          </a:p>
        </p:txBody>
      </p:sp>
      <p:sp>
        <p:nvSpPr>
          <p:cNvPr id="53" name="Google Shape;53;p13"/>
          <p:cNvSpPr txBox="1">
            <a:spLocks noGrp="1"/>
          </p:cNvSpPr>
          <p:nvPr>
            <p:ph type="title"/>
          </p:nvPr>
        </p:nvSpPr>
        <p:spPr>
          <a:xfrm>
            <a:off x="1097280" y="286603"/>
            <a:ext cx="10058400" cy="1450757"/>
          </a:xfrm>
          <a:prstGeom prst="rect">
            <a:avLst/>
          </a:prstGeom>
          <a:noFill/>
          <a:ln>
            <a:noFill/>
          </a:ln>
        </p:spPr>
        <p:txBody>
          <a:bodyPr spcFirstLastPara="1" wrap="square" lIns="68575" tIns="34275" rIns="68575" bIns="34275" anchor="b" anchorCtr="0">
            <a:normAutofit/>
          </a:bodyPr>
          <a:lstStyle>
            <a:lvl1pPr marR="0" lvl="0" algn="l" rtl="0">
              <a:lnSpc>
                <a:spcPct val="85000"/>
              </a:lnSpc>
              <a:spcBef>
                <a:spcPts val="0"/>
              </a:spcBef>
              <a:spcAft>
                <a:spcPts val="0"/>
              </a:spcAft>
              <a:buClr>
                <a:srgbClr val="3F3F3F"/>
              </a:buClr>
              <a:buSzPts val="3600"/>
              <a:buFont typeface="Calibri"/>
              <a:buNone/>
              <a:defRPr sz="3600" b="0" i="0" u="none" strike="noStrike" cap="none">
                <a:solidFill>
                  <a:srgbClr val="3F3F3F"/>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4" name="Google Shape;54;p13"/>
          <p:cNvSpPr txBox="1">
            <a:spLocks noGrp="1"/>
          </p:cNvSpPr>
          <p:nvPr>
            <p:ph type="body" idx="1"/>
          </p:nvPr>
        </p:nvSpPr>
        <p:spPr>
          <a:xfrm>
            <a:off x="1097280" y="1845735"/>
            <a:ext cx="10058400" cy="4023360"/>
          </a:xfrm>
          <a:prstGeom prst="rect">
            <a:avLst/>
          </a:prstGeom>
          <a:noFill/>
          <a:ln>
            <a:noFill/>
          </a:ln>
        </p:spPr>
        <p:txBody>
          <a:bodyPr spcFirstLastPara="1" wrap="square" lIns="0" tIns="34275" rIns="0" bIns="34275" anchor="t" anchorCtr="0">
            <a:normAutofit/>
          </a:bodyPr>
          <a:lstStyle>
            <a:lvl1pPr marL="457200" marR="0" lvl="0" indent="-323850" algn="l" rtl="0">
              <a:lnSpc>
                <a:spcPct val="90000"/>
              </a:lnSpc>
              <a:spcBef>
                <a:spcPts val="900"/>
              </a:spcBef>
              <a:spcAft>
                <a:spcPts val="0"/>
              </a:spcAft>
              <a:buClr>
                <a:schemeClr val="accent1"/>
              </a:buClr>
              <a:buSzPts val="1500"/>
              <a:buFont typeface="Calibri"/>
              <a:buChar char=" "/>
              <a:defRPr sz="1500" b="0" i="0" u="none" strike="noStrike" cap="none">
                <a:solidFill>
                  <a:srgbClr val="3F3F3F"/>
                </a:solidFill>
                <a:latin typeface="Calibri"/>
                <a:ea typeface="Calibri"/>
                <a:cs typeface="Calibri"/>
                <a:sym typeface="Calibri"/>
              </a:defRPr>
            </a:lvl1pPr>
            <a:lvl2pPr marL="914400" marR="0" lvl="1" indent="-317500" algn="l" rtl="0">
              <a:lnSpc>
                <a:spcPct val="90000"/>
              </a:lnSpc>
              <a:spcBef>
                <a:spcPts val="2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2pPr>
            <a:lvl3pPr marL="1371600" marR="0" lvl="2"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3pPr>
            <a:lvl4pPr marL="1828800" marR="0" lvl="3"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4pPr>
            <a:lvl5pPr marL="2286000" marR="0" lvl="4"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5pPr>
            <a:lvl6pPr marL="2743200" marR="0" lvl="5"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6pPr>
            <a:lvl7pPr marL="3200400" marR="0" lvl="6"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7pPr>
            <a:lvl8pPr marL="3657600" marR="0" lvl="7"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8pPr>
            <a:lvl9pPr marL="4114800" marR="0" lvl="8" indent="-298450" algn="l" rtl="0">
              <a:lnSpc>
                <a:spcPct val="90000"/>
              </a:lnSpc>
              <a:spcBef>
                <a:spcPts val="300"/>
              </a:spcBef>
              <a:spcAft>
                <a:spcPts val="30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9pPr>
          </a:lstStyle>
          <a:p>
            <a:endParaRPr/>
          </a:p>
        </p:txBody>
      </p:sp>
      <p:sp>
        <p:nvSpPr>
          <p:cNvPr id="55" name="Google Shape;55;p13"/>
          <p:cNvSpPr txBox="1">
            <a:spLocks noGrp="1"/>
          </p:cNvSpPr>
          <p:nvPr>
            <p:ph type="dt" idx="10"/>
          </p:nvPr>
        </p:nvSpPr>
        <p:spPr>
          <a:xfrm>
            <a:off x="1097281" y="6459786"/>
            <a:ext cx="2472271" cy="365125"/>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33"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56" name="Google Shape;56;p13"/>
          <p:cNvSpPr txBox="1">
            <a:spLocks noGrp="1"/>
          </p:cNvSpPr>
          <p:nvPr>
            <p:ph type="ftr" idx="11"/>
          </p:nvPr>
        </p:nvSpPr>
        <p:spPr>
          <a:xfrm>
            <a:off x="3686186" y="6459786"/>
            <a:ext cx="4822804" cy="365125"/>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33"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57" name="Google Shape;57;p13"/>
          <p:cNvSpPr txBox="1">
            <a:spLocks noGrp="1"/>
          </p:cNvSpPr>
          <p:nvPr>
            <p:ph type="sldNum" idx="12"/>
          </p:nvPr>
        </p:nvSpPr>
        <p:spPr>
          <a:xfrm>
            <a:off x="9900460" y="6459786"/>
            <a:ext cx="1312025" cy="365125"/>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067" b="0" i="0" u="none" strike="noStrike" cap="none">
                <a:solidFill>
                  <a:srgbClr val="FFFFFF"/>
                </a:solidFill>
                <a:latin typeface="Calibri"/>
                <a:ea typeface="Calibri"/>
                <a:cs typeface="Calibri"/>
                <a:sym typeface="Calibri"/>
              </a:defRPr>
            </a:lvl1pPr>
            <a:lvl2pPr marL="0" marR="0" lvl="1" indent="0" algn="r" rtl="0">
              <a:spcBef>
                <a:spcPts val="0"/>
              </a:spcBef>
              <a:buNone/>
              <a:defRPr sz="1067" b="0" i="0" u="none" strike="noStrike" cap="none">
                <a:solidFill>
                  <a:srgbClr val="FFFFFF"/>
                </a:solidFill>
                <a:latin typeface="Calibri"/>
                <a:ea typeface="Calibri"/>
                <a:cs typeface="Calibri"/>
                <a:sym typeface="Calibri"/>
              </a:defRPr>
            </a:lvl2pPr>
            <a:lvl3pPr marL="0" marR="0" lvl="2" indent="0" algn="r" rtl="0">
              <a:spcBef>
                <a:spcPts val="0"/>
              </a:spcBef>
              <a:buNone/>
              <a:defRPr sz="1067" b="0" i="0" u="none" strike="noStrike" cap="none">
                <a:solidFill>
                  <a:srgbClr val="FFFFFF"/>
                </a:solidFill>
                <a:latin typeface="Calibri"/>
                <a:ea typeface="Calibri"/>
                <a:cs typeface="Calibri"/>
                <a:sym typeface="Calibri"/>
              </a:defRPr>
            </a:lvl3pPr>
            <a:lvl4pPr marL="0" marR="0" lvl="3" indent="0" algn="r" rtl="0">
              <a:spcBef>
                <a:spcPts val="0"/>
              </a:spcBef>
              <a:buNone/>
              <a:defRPr sz="1067" b="0" i="0" u="none" strike="noStrike" cap="none">
                <a:solidFill>
                  <a:srgbClr val="FFFFFF"/>
                </a:solidFill>
                <a:latin typeface="Calibri"/>
                <a:ea typeface="Calibri"/>
                <a:cs typeface="Calibri"/>
                <a:sym typeface="Calibri"/>
              </a:defRPr>
            </a:lvl4pPr>
            <a:lvl5pPr marL="0" marR="0" lvl="4" indent="0" algn="r" rtl="0">
              <a:spcBef>
                <a:spcPts val="0"/>
              </a:spcBef>
              <a:buNone/>
              <a:defRPr sz="1067" b="0" i="0" u="none" strike="noStrike" cap="none">
                <a:solidFill>
                  <a:srgbClr val="FFFFFF"/>
                </a:solidFill>
                <a:latin typeface="Calibri"/>
                <a:ea typeface="Calibri"/>
                <a:cs typeface="Calibri"/>
                <a:sym typeface="Calibri"/>
              </a:defRPr>
            </a:lvl5pPr>
            <a:lvl6pPr marL="0" marR="0" lvl="5" indent="0" algn="r" rtl="0">
              <a:spcBef>
                <a:spcPts val="0"/>
              </a:spcBef>
              <a:buNone/>
              <a:defRPr sz="1067" b="0" i="0" u="none" strike="noStrike" cap="none">
                <a:solidFill>
                  <a:srgbClr val="FFFFFF"/>
                </a:solidFill>
                <a:latin typeface="Calibri"/>
                <a:ea typeface="Calibri"/>
                <a:cs typeface="Calibri"/>
                <a:sym typeface="Calibri"/>
              </a:defRPr>
            </a:lvl6pPr>
            <a:lvl7pPr marL="0" marR="0" lvl="6" indent="0" algn="r" rtl="0">
              <a:spcBef>
                <a:spcPts val="0"/>
              </a:spcBef>
              <a:buNone/>
              <a:defRPr sz="1067" b="0" i="0" u="none" strike="noStrike" cap="none">
                <a:solidFill>
                  <a:srgbClr val="FFFFFF"/>
                </a:solidFill>
                <a:latin typeface="Calibri"/>
                <a:ea typeface="Calibri"/>
                <a:cs typeface="Calibri"/>
                <a:sym typeface="Calibri"/>
              </a:defRPr>
            </a:lvl7pPr>
            <a:lvl8pPr marL="0" marR="0" lvl="7" indent="0" algn="r" rtl="0">
              <a:spcBef>
                <a:spcPts val="0"/>
              </a:spcBef>
              <a:buNone/>
              <a:defRPr sz="1067" b="0" i="0" u="none" strike="noStrike" cap="none">
                <a:solidFill>
                  <a:srgbClr val="FFFFFF"/>
                </a:solidFill>
                <a:latin typeface="Calibri"/>
                <a:ea typeface="Calibri"/>
                <a:cs typeface="Calibri"/>
                <a:sym typeface="Calibri"/>
              </a:defRPr>
            </a:lvl8pPr>
            <a:lvl9pPr marL="0" marR="0" lvl="8" indent="0" algn="r" rtl="0">
              <a:spcBef>
                <a:spcPts val="0"/>
              </a:spcBef>
              <a:buNone/>
              <a:defRPr sz="1067" b="0" i="0" u="none" strike="noStrike" cap="none">
                <a:solidFill>
                  <a:srgbClr val="FFFFFF"/>
                </a:solidFill>
                <a:latin typeface="Calibri"/>
                <a:ea typeface="Calibri"/>
                <a:cs typeface="Calibri"/>
                <a:sym typeface="Calibri"/>
              </a:defRPr>
            </a:lvl9pPr>
          </a:lstStyle>
          <a:p>
            <a:fld id="{00000000-1234-1234-1234-123412341234}" type="slidenum">
              <a:rPr lang="en" smtClean="0"/>
              <a:pPr/>
              <a:t>‹#›</a:t>
            </a:fld>
            <a:endParaRPr lang="en"/>
          </a:p>
        </p:txBody>
      </p:sp>
      <p:cxnSp>
        <p:nvCxnSpPr>
          <p:cNvPr id="58" name="Google Shape;58;p13"/>
          <p:cNvCxnSpPr/>
          <p:nvPr/>
        </p:nvCxnSpPr>
        <p:spPr>
          <a:xfrm>
            <a:off x="1193532" y="1737845"/>
            <a:ext cx="9966960" cy="0"/>
          </a:xfrm>
          <a:prstGeom prst="straightConnector1">
            <a:avLst/>
          </a:prstGeom>
          <a:noFill/>
          <a:ln w="9525" cap="flat" cmpd="sng">
            <a:solidFill>
              <a:srgbClr val="7F7F7F"/>
            </a:solidFill>
            <a:prstDash val="solid"/>
            <a:round/>
            <a:headEnd type="none" w="sm" len="sm"/>
            <a:tailEnd type="none" w="sm" len="sm"/>
          </a:ln>
        </p:spPr>
      </p:cxnSp>
    </p:spTree>
    <p:extLst>
      <p:ext uri="{BB962C8B-B14F-4D97-AF65-F5344CB8AC3E}">
        <p14:creationId xmlns:p14="http://schemas.microsoft.com/office/powerpoint/2010/main" val="1849829970"/>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Tyler.Beeton@colostate.edu" TargetMode="External"/><Relationship Id="rId3" Type="http://schemas.openxmlformats.org/officeDocument/2006/relationships/image" Target="../media/image3.jpeg"/><Relationship Id="rId7" Type="http://schemas.openxmlformats.org/officeDocument/2006/relationships/hyperlink" Target="mailto:tony.cheng@colostate.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8.tiff"/><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9.jpeg"/><Relationship Id="rId7"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10.png"/><Relationship Id="rId4" Type="http://schemas.openxmlformats.org/officeDocument/2006/relationships/image" Target="../media/image8.jpeg"/><Relationship Id="rId9" Type="http://schemas.openxmlformats.org/officeDocument/2006/relationships/image" Target="../media/image6.jpeg"/></Relationships>
</file>

<file path=ppt/slides/_rels/slide1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9.jpeg"/><Relationship Id="rId7"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10.png"/><Relationship Id="rId4" Type="http://schemas.openxmlformats.org/officeDocument/2006/relationships/image" Target="../media/image8.jpeg"/><Relationship Id="rId9" Type="http://schemas.openxmlformats.org/officeDocument/2006/relationships/image" Target="../media/image6.jpeg"/></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8.jpeg"/><Relationship Id="rId7"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10.png"/><Relationship Id="rId10" Type="http://schemas.openxmlformats.org/officeDocument/2006/relationships/image" Target="../media/image7.jpeg"/><Relationship Id="rId4" Type="http://schemas.openxmlformats.org/officeDocument/2006/relationships/image" Target="../media/image9.jpeg"/><Relationship Id="rId9"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53980">
              <a:srgbClr val="F5F1DB"/>
            </a:gs>
            <a:gs pos="53980">
              <a:srgbClr val="F5F1DB"/>
            </a:gs>
            <a:gs pos="0">
              <a:srgbClr val="92D050"/>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TextBox 3"/>
          <p:cNvSpPr txBox="1"/>
          <p:nvPr/>
        </p:nvSpPr>
        <p:spPr>
          <a:xfrm>
            <a:off x="232144" y="227275"/>
            <a:ext cx="11839991" cy="1077218"/>
          </a:xfrm>
          <a:prstGeom prst="rect">
            <a:avLst/>
          </a:prstGeom>
          <a:noFill/>
        </p:spPr>
        <p:txBody>
          <a:bodyPr wrap="square" lIns="91440" tIns="45720" rIns="91440" bIns="45720" rtlCol="0" anchor="t">
            <a:spAutoFit/>
          </a:bodyPr>
          <a:lstStyle/>
          <a:p>
            <a:pPr>
              <a:defRPr/>
            </a:pPr>
            <a:r>
              <a:rPr lang="en-US" sz="3200" b="1">
                <a:solidFill>
                  <a:schemeClr val="bg1"/>
                </a:solidFill>
                <a:latin typeface="Calibri"/>
                <a:cs typeface="Calibri"/>
              </a:rPr>
              <a:t>Spruce Beetle Epidemic-Aspen Decline Management Response – Adaptive Management Group: taking stock, looking ahead</a:t>
            </a:r>
            <a:endParaRPr kumimoji="0" lang="en-US" sz="3200" i="0" u="none" strike="noStrike" kern="1200" cap="none" spc="0" normalizeH="0" baseline="0" noProof="0">
              <a:ln>
                <a:noFill/>
              </a:ln>
              <a:solidFill>
                <a:schemeClr val="bg1"/>
              </a:solidFill>
              <a:effectLst/>
              <a:uLnTx/>
              <a:uFillTx/>
              <a:latin typeface="Calibri" panose="020F0502020204030204" pitchFamily="34" charset="0"/>
              <a:ea typeface="Calibri" charset="0"/>
              <a:cs typeface="Calibri" panose="020F0502020204030204" pitchFamily="34" charset="0"/>
            </a:endParaRPr>
          </a:p>
        </p:txBody>
      </p:sp>
      <p:pic>
        <p:nvPicPr>
          <p:cNvPr id="6" name="Picture 5" descr="A tree in the snow&#10;&#10;Description automatically generated">
            <a:extLst>
              <a:ext uri="{FF2B5EF4-FFF2-40B4-BE49-F238E27FC236}">
                <a16:creationId xmlns:a16="http://schemas.microsoft.com/office/drawing/2014/main" id="{325D4583-F90A-FD43-8B5D-7C705104C737}"/>
              </a:ext>
            </a:extLst>
          </p:cNvPr>
          <p:cNvPicPr>
            <a:picLocks noChangeAspect="1"/>
          </p:cNvPicPr>
          <p:nvPr/>
        </p:nvPicPr>
        <p:blipFill>
          <a:blip r:embed="rId3"/>
          <a:stretch>
            <a:fillRect/>
          </a:stretch>
        </p:blipFill>
        <p:spPr>
          <a:xfrm>
            <a:off x="3253177" y="4749344"/>
            <a:ext cx="2972329" cy="1976996"/>
          </a:xfrm>
          <a:prstGeom prst="rect">
            <a:avLst/>
          </a:prstGeom>
        </p:spPr>
      </p:pic>
      <p:pic>
        <p:nvPicPr>
          <p:cNvPr id="22" name="Picture 21" descr="A tree in a forest&#10;&#10;Description automatically generated">
            <a:extLst>
              <a:ext uri="{FF2B5EF4-FFF2-40B4-BE49-F238E27FC236}">
                <a16:creationId xmlns:a16="http://schemas.microsoft.com/office/drawing/2014/main" id="{06E31C01-7809-9745-9B7A-70BEB806E0D4}"/>
              </a:ext>
            </a:extLst>
          </p:cNvPr>
          <p:cNvPicPr>
            <a:picLocks noChangeAspect="1"/>
          </p:cNvPicPr>
          <p:nvPr/>
        </p:nvPicPr>
        <p:blipFill>
          <a:blip r:embed="rId4"/>
          <a:stretch>
            <a:fillRect/>
          </a:stretch>
        </p:blipFill>
        <p:spPr>
          <a:xfrm>
            <a:off x="232144" y="2478160"/>
            <a:ext cx="2972421" cy="2181818"/>
          </a:xfrm>
          <a:prstGeom prst="rect">
            <a:avLst/>
          </a:prstGeom>
        </p:spPr>
      </p:pic>
      <p:pic>
        <p:nvPicPr>
          <p:cNvPr id="23" name="Picture 22" descr="A picture containing outdoor, grass, fence, snow&#10;&#10;Description automatically generated">
            <a:extLst>
              <a:ext uri="{FF2B5EF4-FFF2-40B4-BE49-F238E27FC236}">
                <a16:creationId xmlns:a16="http://schemas.microsoft.com/office/drawing/2014/main" id="{6E85970E-8800-FE4A-90E6-F46358A0211D}"/>
              </a:ext>
            </a:extLst>
          </p:cNvPr>
          <p:cNvPicPr>
            <a:picLocks noChangeAspect="1"/>
          </p:cNvPicPr>
          <p:nvPr/>
        </p:nvPicPr>
        <p:blipFill>
          <a:blip r:embed="rId5"/>
          <a:stretch>
            <a:fillRect/>
          </a:stretch>
        </p:blipFill>
        <p:spPr>
          <a:xfrm>
            <a:off x="3253178" y="2478160"/>
            <a:ext cx="2972330" cy="2181818"/>
          </a:xfrm>
          <a:prstGeom prst="rect">
            <a:avLst/>
          </a:prstGeom>
        </p:spPr>
      </p:pic>
      <p:pic>
        <p:nvPicPr>
          <p:cNvPr id="24" name="Picture 23" descr="A pile of hot dogs on a grill&#10;&#10;Description automatically generated">
            <a:extLst>
              <a:ext uri="{FF2B5EF4-FFF2-40B4-BE49-F238E27FC236}">
                <a16:creationId xmlns:a16="http://schemas.microsoft.com/office/drawing/2014/main" id="{F43B9A18-16E9-E540-A2C9-D184C6669287}"/>
              </a:ext>
            </a:extLst>
          </p:cNvPr>
          <p:cNvPicPr>
            <a:picLocks noChangeAspect="1"/>
          </p:cNvPicPr>
          <p:nvPr/>
        </p:nvPicPr>
        <p:blipFill>
          <a:blip r:embed="rId6"/>
          <a:stretch>
            <a:fillRect/>
          </a:stretch>
        </p:blipFill>
        <p:spPr>
          <a:xfrm>
            <a:off x="232144" y="4749343"/>
            <a:ext cx="2972329" cy="1941154"/>
          </a:xfrm>
          <a:prstGeom prst="rect">
            <a:avLst/>
          </a:prstGeom>
        </p:spPr>
      </p:pic>
      <p:sp>
        <p:nvSpPr>
          <p:cNvPr id="25" name="TextBox 24">
            <a:extLst>
              <a:ext uri="{FF2B5EF4-FFF2-40B4-BE49-F238E27FC236}">
                <a16:creationId xmlns:a16="http://schemas.microsoft.com/office/drawing/2014/main" id="{83863121-2322-3E47-ADC0-ED0C1ADFAC6D}"/>
              </a:ext>
            </a:extLst>
          </p:cNvPr>
          <p:cNvSpPr txBox="1"/>
          <p:nvPr/>
        </p:nvSpPr>
        <p:spPr>
          <a:xfrm>
            <a:off x="6483509" y="2411077"/>
            <a:ext cx="5219894" cy="178510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a:ln>
                  <a:noFill/>
                </a:ln>
                <a:solidFill>
                  <a:prstClr val="black"/>
                </a:solidFill>
                <a:effectLst/>
                <a:uLnTx/>
                <a:uFillTx/>
                <a:latin typeface="Calibri" charset="0"/>
                <a:ea typeface="Calibri" charset="0"/>
                <a:cs typeface="Calibri" charset="0"/>
              </a:rPr>
              <a:t>Tony Cheng and Tyler Beeton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Calibri" charset="0"/>
                <a:ea typeface="Calibri" charset="0"/>
                <a:cs typeface="Calibri" charset="0"/>
              </a:rPr>
              <a:t>Colorado Forest Restoration Institute (CFRI), Colorado State University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Calibri" charset="0"/>
                <a:ea typeface="Calibri" charset="0"/>
                <a:cs typeface="Calibri" charset="0"/>
                <a:hlinkClick r:id="rId7"/>
              </a:rPr>
              <a:t>tony.cheng@colostate.edu</a:t>
            </a:r>
            <a:r>
              <a:rPr lang="en-US" sz="2200">
                <a:solidFill>
                  <a:prstClr val="black"/>
                </a:solidFill>
                <a:latin typeface="Calibri" charset="0"/>
                <a:ea typeface="Calibri" charset="0"/>
                <a:cs typeface="Calibri" charset="0"/>
              </a:rPr>
              <a:t> </a:t>
            </a:r>
            <a:endParaRPr kumimoji="0" lang="en-US" sz="2200" b="0" i="0" u="none" strike="noStrike" kern="1200" cap="none" spc="0" normalizeH="0" baseline="0" noProof="0">
              <a:ln>
                <a:noFill/>
              </a:ln>
              <a:solidFill>
                <a:prstClr val="black"/>
              </a:solidFill>
              <a:effectLst/>
              <a:uLnTx/>
              <a:uFillTx/>
              <a:latin typeface="Calibri" charset="0"/>
              <a:ea typeface="Calibri" charset="0"/>
              <a:cs typeface="Calibri"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Calibri" charset="0"/>
                <a:ea typeface="Calibri" charset="0"/>
                <a:cs typeface="Calibri" charset="0"/>
                <a:hlinkClick r:id="rId8"/>
              </a:rPr>
              <a:t>Tyler.Beeton@colostate.edu</a:t>
            </a:r>
            <a:r>
              <a:rPr kumimoji="0" lang="en-US" sz="2200" b="0" i="0" u="none" strike="noStrike" kern="1200" cap="none" spc="0" normalizeH="0" baseline="0" noProof="0">
                <a:ln>
                  <a:noFill/>
                </a:ln>
                <a:solidFill>
                  <a:prstClr val="black"/>
                </a:solidFill>
                <a:effectLst/>
                <a:uLnTx/>
                <a:uFillTx/>
                <a:latin typeface="Calibri" charset="0"/>
                <a:ea typeface="Calibri" charset="0"/>
                <a:cs typeface="Calibri" charset="0"/>
              </a:rPr>
              <a:t> </a:t>
            </a:r>
          </a:p>
        </p:txBody>
      </p:sp>
      <p:pic>
        <p:nvPicPr>
          <p:cNvPr id="29" name="Picture 28" descr="A picture containing table&#10;&#10;Description automatically generated">
            <a:extLst>
              <a:ext uri="{FF2B5EF4-FFF2-40B4-BE49-F238E27FC236}">
                <a16:creationId xmlns:a16="http://schemas.microsoft.com/office/drawing/2014/main" id="{C9CFB880-55CA-CE42-94A4-861D030BC3F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68908" y="5869089"/>
            <a:ext cx="2603227" cy="857251"/>
          </a:xfrm>
          <a:prstGeom prst="rect">
            <a:avLst/>
          </a:prstGeom>
        </p:spPr>
      </p:pic>
    </p:spTree>
    <p:extLst>
      <p:ext uri="{BB962C8B-B14F-4D97-AF65-F5344CB8AC3E}">
        <p14:creationId xmlns:p14="http://schemas.microsoft.com/office/powerpoint/2010/main" val="2213304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53980">
              <a:srgbClr val="F5F1DB"/>
            </a:gs>
            <a:gs pos="53980">
              <a:srgbClr val="F5F1DB"/>
            </a:gs>
            <a:gs pos="0">
              <a:srgbClr val="92D050"/>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086EA1-0F45-7841-9E25-792E8E46E3B3}"/>
              </a:ext>
            </a:extLst>
          </p:cNvPr>
          <p:cNvSpPr/>
          <p:nvPr/>
        </p:nvSpPr>
        <p:spPr>
          <a:xfrm>
            <a:off x="0" y="4147"/>
            <a:ext cx="12192000" cy="914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F267672-0667-F943-A238-C5BFF7469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31571" y="18169"/>
            <a:ext cx="526603" cy="537774"/>
          </a:xfrm>
          <a:prstGeom prst="rect">
            <a:avLst/>
          </a:prstGeom>
        </p:spPr>
      </p:pic>
      <p:sp>
        <p:nvSpPr>
          <p:cNvPr id="11" name="TextBox 10">
            <a:extLst>
              <a:ext uri="{FF2B5EF4-FFF2-40B4-BE49-F238E27FC236}">
                <a16:creationId xmlns:a16="http://schemas.microsoft.com/office/drawing/2014/main" id="{4E88DD7E-C962-B046-8823-6FD0CCA24CF4}"/>
              </a:ext>
            </a:extLst>
          </p:cNvPr>
          <p:cNvSpPr txBox="1"/>
          <p:nvPr/>
        </p:nvSpPr>
        <p:spPr>
          <a:xfrm>
            <a:off x="427641" y="1815508"/>
            <a:ext cx="5652452" cy="4524315"/>
          </a:xfrm>
          <a:prstGeom prst="rect">
            <a:avLst/>
          </a:prstGeom>
          <a:noFill/>
        </p:spPr>
        <p:txBody>
          <a:bodyPr wrap="square" lIns="91440" tIns="45720" rIns="91440" bIns="45720" rtlCol="0" anchor="t">
            <a:spAutoFit/>
          </a:bodyPr>
          <a:lstStyle/>
          <a:p>
            <a:pPr fontAlgn="ctr"/>
            <a:r>
              <a:rPr lang="en-US" sz="2400" b="1">
                <a:solidFill>
                  <a:schemeClr val="bg1"/>
                </a:solidFill>
                <a:latin typeface="Calibri" panose="020F0502020204030204" pitchFamily="34" charset="0"/>
                <a:cs typeface="Calibri" panose="020F0502020204030204" pitchFamily="34" charset="0"/>
              </a:rPr>
              <a:t>Key informant interviews</a:t>
            </a:r>
          </a:p>
          <a:p>
            <a:pPr marL="342900" indent="-342900" fontAlgn="ctr">
              <a:buFont typeface="Arial" panose="020B0604020202020204" pitchFamily="34" charset="0"/>
              <a:buChar char="•"/>
            </a:pPr>
            <a:r>
              <a:rPr lang="en-US" sz="2000">
                <a:solidFill>
                  <a:schemeClr val="bg1"/>
                </a:solidFill>
                <a:latin typeface="Calibri" panose="020F0502020204030204" pitchFamily="34" charset="0"/>
                <a:cs typeface="Calibri" panose="020F0502020204030204" pitchFamily="34" charset="0"/>
              </a:rPr>
              <a:t>12 semi-structured interviews</a:t>
            </a:r>
          </a:p>
          <a:p>
            <a:pPr marL="342900" indent="-342900" fontAlgn="ctr">
              <a:buFont typeface="Arial" panose="020B0604020202020204" pitchFamily="34" charset="0"/>
              <a:buChar char="•"/>
            </a:pPr>
            <a:r>
              <a:rPr lang="en-US" sz="2000">
                <a:solidFill>
                  <a:schemeClr val="bg1"/>
                </a:solidFill>
                <a:latin typeface="Calibri" panose="020F0502020204030204" pitchFamily="34" charset="0"/>
                <a:cs typeface="Calibri" panose="020F0502020204030204" pitchFamily="34" charset="0"/>
              </a:rPr>
              <a:t>Baseline information on how SBEADMR meeting goals, participant expectations, successes, challenges, recommendations</a:t>
            </a:r>
          </a:p>
          <a:p>
            <a:pPr fontAlgn="ctr"/>
            <a:endParaRPr lang="en-US" sz="2000">
              <a:solidFill>
                <a:schemeClr val="bg1"/>
              </a:solidFill>
              <a:latin typeface="Calibri" panose="020F0502020204030204" pitchFamily="34" charset="0"/>
              <a:cs typeface="Calibri" panose="020F0502020204030204" pitchFamily="34" charset="0"/>
            </a:endParaRPr>
          </a:p>
          <a:p>
            <a:pPr fontAlgn="ctr"/>
            <a:r>
              <a:rPr lang="en-US" sz="2400" b="1">
                <a:solidFill>
                  <a:schemeClr val="bg1"/>
                </a:solidFill>
                <a:latin typeface="Calibri" panose="020F0502020204030204" pitchFamily="34" charset="0"/>
                <a:cs typeface="Calibri" panose="020F0502020204030204" pitchFamily="34" charset="0"/>
              </a:rPr>
              <a:t>Questionnaire</a:t>
            </a:r>
          </a:p>
          <a:p>
            <a:pPr marL="342900" indent="-342900" fontAlgn="ctr">
              <a:buFont typeface="Arial" panose="020B0604020202020204" pitchFamily="34" charset="0"/>
              <a:buChar char="•"/>
            </a:pPr>
            <a:r>
              <a:rPr lang="en-US" sz="2000">
                <a:solidFill>
                  <a:schemeClr val="bg1"/>
                </a:solidFill>
                <a:latin typeface="Calibri" panose="020F0502020204030204" pitchFamily="34" charset="0"/>
                <a:cs typeface="Calibri" panose="020F0502020204030204" pitchFamily="34" charset="0"/>
              </a:rPr>
              <a:t>Online (Qualtrics)</a:t>
            </a:r>
          </a:p>
          <a:p>
            <a:pPr marL="342900" indent="-342900" fontAlgn="ctr">
              <a:buFont typeface="Arial" panose="020B0604020202020204" pitchFamily="34" charset="0"/>
              <a:buChar char="•"/>
            </a:pPr>
            <a:r>
              <a:rPr lang="en-US" sz="2000">
                <a:solidFill>
                  <a:schemeClr val="bg1"/>
                </a:solidFill>
                <a:latin typeface="Calibri" panose="020F0502020204030204" pitchFamily="34" charset="0"/>
                <a:cs typeface="Calibri" panose="020F0502020204030204" pitchFamily="34" charset="0"/>
              </a:rPr>
              <a:t>Grounded in findings from interviews</a:t>
            </a:r>
          </a:p>
          <a:p>
            <a:pPr marL="342900" indent="-342900" fontAlgn="ctr">
              <a:buFont typeface="Arial" panose="020B0604020202020204" pitchFamily="34" charset="0"/>
              <a:buChar char="•"/>
            </a:pPr>
            <a:r>
              <a:rPr lang="en-US" sz="2000">
                <a:solidFill>
                  <a:schemeClr val="bg1"/>
                </a:solidFill>
                <a:latin typeface="Calibri" panose="020F0502020204030204" pitchFamily="34" charset="0"/>
                <a:cs typeface="Calibri" panose="020F0502020204030204" pitchFamily="34" charset="0"/>
              </a:rPr>
              <a:t>Piloted by SBEADMR participants</a:t>
            </a:r>
          </a:p>
          <a:p>
            <a:pPr marL="342900" indent="-342900" fontAlgn="ctr">
              <a:buFont typeface="Arial" panose="020B0604020202020204" pitchFamily="34" charset="0"/>
              <a:buChar char="•"/>
            </a:pPr>
            <a:r>
              <a:rPr lang="en-US" sz="2000">
                <a:solidFill>
                  <a:schemeClr val="bg1"/>
                </a:solidFill>
                <a:latin typeface="Calibri" panose="020F0502020204030204" pitchFamily="34" charset="0"/>
                <a:cs typeface="Calibri" panose="020F0502020204030204" pitchFamily="34" charset="0"/>
              </a:rPr>
              <a:t>Administer to – FLT, AMG, Science Team, Resource Specialists, partners, public</a:t>
            </a:r>
          </a:p>
          <a:p>
            <a:pPr marL="342900" indent="-342900" fontAlgn="ctr">
              <a:buFont typeface="Arial" panose="020B0604020202020204" pitchFamily="34" charset="0"/>
              <a:buChar char="•"/>
            </a:pPr>
            <a:r>
              <a:rPr lang="en-US" sz="2000">
                <a:solidFill>
                  <a:schemeClr val="bg1"/>
                </a:solidFill>
                <a:latin typeface="Calibri"/>
                <a:cs typeface="Calibri"/>
              </a:rPr>
              <a:t>Distribution – SBEADMR Listserv – 53 usable responses (30% of sample)</a:t>
            </a:r>
          </a:p>
        </p:txBody>
      </p:sp>
      <p:sp>
        <p:nvSpPr>
          <p:cNvPr id="15" name="TextBox 14">
            <a:extLst>
              <a:ext uri="{FF2B5EF4-FFF2-40B4-BE49-F238E27FC236}">
                <a16:creationId xmlns:a16="http://schemas.microsoft.com/office/drawing/2014/main" id="{19137F42-8855-A64A-A1C7-55709087DA51}"/>
              </a:ext>
            </a:extLst>
          </p:cNvPr>
          <p:cNvSpPr txBox="1"/>
          <p:nvPr/>
        </p:nvSpPr>
        <p:spPr>
          <a:xfrm>
            <a:off x="239618" y="-2047"/>
            <a:ext cx="11288120" cy="954107"/>
          </a:xfrm>
          <a:prstGeom prst="rect">
            <a:avLst/>
          </a:prstGeom>
          <a:noFill/>
        </p:spPr>
        <p:txBody>
          <a:bodyPr wrap="square" rtlCol="0">
            <a:spAutoFit/>
          </a:bodyPr>
          <a:lstStyle/>
          <a:p>
            <a:r>
              <a:rPr lang="en-US" sz="2800" i="1">
                <a:solidFill>
                  <a:schemeClr val="bg1"/>
                </a:solidFill>
                <a:latin typeface="Calibri" panose="020F0502020204030204" pitchFamily="34" charset="0"/>
                <a:cs typeface="Calibri" panose="020F0502020204030204" pitchFamily="34" charset="0"/>
              </a:rPr>
              <a:t>Is the collaborative adaptive management process functioning as it was originally intended in FEIS and expected by participants? </a:t>
            </a:r>
          </a:p>
        </p:txBody>
      </p:sp>
      <p:pic>
        <p:nvPicPr>
          <p:cNvPr id="8" name="Picture 7">
            <a:extLst>
              <a:ext uri="{FF2B5EF4-FFF2-40B4-BE49-F238E27FC236}">
                <a16:creationId xmlns:a16="http://schemas.microsoft.com/office/drawing/2014/main" id="{FB26B96F-D94E-B54F-BAAD-F6C071A37B17}"/>
              </a:ext>
            </a:extLst>
          </p:cNvPr>
          <p:cNvPicPr>
            <a:picLocks noChangeAspect="1"/>
          </p:cNvPicPr>
          <p:nvPr/>
        </p:nvPicPr>
        <p:blipFill>
          <a:blip r:embed="rId4"/>
          <a:stretch>
            <a:fillRect/>
          </a:stretch>
        </p:blipFill>
        <p:spPr>
          <a:xfrm>
            <a:off x="7456524" y="612899"/>
            <a:ext cx="4631643" cy="5993891"/>
          </a:xfrm>
          <a:prstGeom prst="rect">
            <a:avLst/>
          </a:prstGeom>
        </p:spPr>
      </p:pic>
      <p:pic>
        <p:nvPicPr>
          <p:cNvPr id="9" name="Picture 8">
            <a:extLst>
              <a:ext uri="{FF2B5EF4-FFF2-40B4-BE49-F238E27FC236}">
                <a16:creationId xmlns:a16="http://schemas.microsoft.com/office/drawing/2014/main" id="{8DB32537-EDCD-8A4E-B47C-0AEDC4FDC6AC}"/>
              </a:ext>
            </a:extLst>
          </p:cNvPr>
          <p:cNvPicPr>
            <a:picLocks noChangeAspect="1"/>
          </p:cNvPicPr>
          <p:nvPr/>
        </p:nvPicPr>
        <p:blipFill>
          <a:blip r:embed="rId5"/>
          <a:stretch>
            <a:fillRect/>
          </a:stretch>
        </p:blipFill>
        <p:spPr>
          <a:xfrm>
            <a:off x="6538903" y="1914070"/>
            <a:ext cx="3619500" cy="4813300"/>
          </a:xfrm>
          <a:prstGeom prst="rect">
            <a:avLst/>
          </a:prstGeom>
        </p:spPr>
      </p:pic>
    </p:spTree>
    <p:extLst>
      <p:ext uri="{BB962C8B-B14F-4D97-AF65-F5344CB8AC3E}">
        <p14:creationId xmlns:p14="http://schemas.microsoft.com/office/powerpoint/2010/main" val="3225728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53980">
              <a:srgbClr val="F5F1DB"/>
            </a:gs>
            <a:gs pos="53980">
              <a:srgbClr val="F5F1DB"/>
            </a:gs>
            <a:gs pos="0">
              <a:srgbClr val="92D050"/>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C5C39B-0A5B-AE4D-AE92-327E462839AA}"/>
              </a:ext>
            </a:extLst>
          </p:cNvPr>
          <p:cNvSpPr/>
          <p:nvPr/>
        </p:nvSpPr>
        <p:spPr>
          <a:xfrm>
            <a:off x="0" y="4147"/>
            <a:ext cx="12192000" cy="914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6DFAB9D-CC31-6642-83C3-5F7361CFFA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31571" y="18169"/>
            <a:ext cx="526603" cy="537774"/>
          </a:xfrm>
          <a:prstGeom prst="rect">
            <a:avLst/>
          </a:prstGeom>
        </p:spPr>
      </p:pic>
      <p:sp>
        <p:nvSpPr>
          <p:cNvPr id="11" name="TextBox 10">
            <a:extLst>
              <a:ext uri="{FF2B5EF4-FFF2-40B4-BE49-F238E27FC236}">
                <a16:creationId xmlns:a16="http://schemas.microsoft.com/office/drawing/2014/main" id="{4E88DD7E-C962-B046-8823-6FD0CCA24CF4}"/>
              </a:ext>
            </a:extLst>
          </p:cNvPr>
          <p:cNvSpPr txBox="1"/>
          <p:nvPr/>
        </p:nvSpPr>
        <p:spPr>
          <a:xfrm>
            <a:off x="457685" y="1134985"/>
            <a:ext cx="5328491" cy="6186309"/>
          </a:xfrm>
          <a:prstGeom prst="rect">
            <a:avLst/>
          </a:prstGeom>
          <a:noFill/>
        </p:spPr>
        <p:txBody>
          <a:bodyPr wrap="square" lIns="91440" tIns="45720" rIns="91440" bIns="45720" rtlCol="0" anchor="t">
            <a:spAutoFit/>
          </a:bodyPr>
          <a:lstStyle/>
          <a:p>
            <a:pPr marL="228600" indent="-228600">
              <a:buFontTx/>
              <a:buAutoNum type="arabicPeriod"/>
            </a:pPr>
            <a:r>
              <a:rPr lang="en-US" sz="2200" b="0" i="0" dirty="0">
                <a:solidFill>
                  <a:srgbClr val="000000"/>
                </a:solidFill>
                <a:latin typeface="Calibri"/>
                <a:ea typeface="Calibri"/>
                <a:cs typeface="Calibri"/>
              </a:rPr>
              <a:t>Develop </a:t>
            </a:r>
            <a:r>
              <a:rPr lang="en-US" sz="2200" b="1" i="0" dirty="0">
                <a:solidFill>
                  <a:srgbClr val="000000"/>
                </a:solidFill>
                <a:latin typeface="Calibri"/>
                <a:ea typeface="Calibri"/>
                <a:cs typeface="Calibri"/>
              </a:rPr>
              <a:t>shared understanding, priorities, and agreements </a:t>
            </a:r>
            <a:r>
              <a:rPr lang="en-US" sz="2200" i="0" dirty="0">
                <a:solidFill>
                  <a:srgbClr val="000000"/>
                </a:solidFill>
                <a:latin typeface="Calibri"/>
                <a:ea typeface="Calibri"/>
                <a:cs typeface="Calibri"/>
              </a:rPr>
              <a:t>to accomplish work and solve problems </a:t>
            </a:r>
            <a:endParaRPr lang="en-US" sz="220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endParaRPr>
          </a:p>
          <a:p>
            <a:pPr marL="228600" indent="-228600">
              <a:buAutoNum type="arabicPeriod"/>
            </a:pPr>
            <a:endParaRPr lang="en-US" sz="2200" dirty="0">
              <a:solidFill>
                <a:srgbClr val="000000"/>
              </a:solidFill>
              <a:latin typeface="Calibri"/>
              <a:ea typeface="Calibri"/>
              <a:cs typeface="Calibri"/>
            </a:endParaRPr>
          </a:p>
          <a:p>
            <a:pPr marL="228600" indent="-228600" algn="l" rtl="0">
              <a:buAutoNum type="arabicPeriod"/>
            </a:pPr>
            <a:r>
              <a:rPr lang="en-US" sz="2200" b="0" i="0" dirty="0">
                <a:solidFill>
                  <a:srgbClr val="000000"/>
                </a:solidFill>
                <a:latin typeface="Calibri"/>
                <a:ea typeface="Calibri"/>
                <a:cs typeface="Calibri"/>
              </a:rPr>
              <a:t>Ensure treatment implementation is </a:t>
            </a:r>
            <a:r>
              <a:rPr lang="en-US" sz="2200" b="1" i="0" dirty="0">
                <a:solidFill>
                  <a:srgbClr val="000000"/>
                </a:solidFill>
                <a:latin typeface="Calibri"/>
                <a:ea typeface="Calibri"/>
                <a:cs typeface="Calibri"/>
              </a:rPr>
              <a:t>responsive </a:t>
            </a:r>
            <a:r>
              <a:rPr lang="en-US" sz="2200" i="0" dirty="0">
                <a:solidFill>
                  <a:srgbClr val="000000"/>
                </a:solidFill>
                <a:latin typeface="Calibri"/>
                <a:ea typeface="Calibri"/>
                <a:cs typeface="Calibri"/>
              </a:rPr>
              <a:t>to conditions on the ground, new scientific information, and public input </a:t>
            </a:r>
          </a:p>
          <a:p>
            <a:pPr marL="228600" indent="-228600">
              <a:buAutoNum type="arabicPeriod"/>
            </a:pPr>
            <a:endParaRPr lang="en-US" sz="2200" dirty="0">
              <a:solidFill>
                <a:srgbClr val="000000"/>
              </a:solidFill>
              <a:latin typeface="Calibri"/>
              <a:ea typeface="Calibri"/>
              <a:cs typeface="Calibri"/>
            </a:endParaRPr>
          </a:p>
          <a:p>
            <a:pPr marL="228600" indent="-228600" algn="l" rtl="0">
              <a:buAutoNum type="arabicPeriod"/>
            </a:pPr>
            <a:r>
              <a:rPr lang="en-US" sz="2200" b="0" i="0" dirty="0">
                <a:solidFill>
                  <a:srgbClr val="000000"/>
                </a:solidFill>
                <a:latin typeface="Calibri"/>
                <a:ea typeface="Calibri"/>
                <a:cs typeface="Calibri"/>
              </a:rPr>
              <a:t>Compliance with EIS/ROD </a:t>
            </a:r>
          </a:p>
          <a:p>
            <a:pPr marL="228600" indent="-228600">
              <a:buAutoNum type="arabicPeriod"/>
            </a:pPr>
            <a:endParaRPr lang="en-US" sz="2200" dirty="0">
              <a:solidFill>
                <a:srgbClr val="000000"/>
              </a:solidFill>
              <a:latin typeface="Calibri"/>
              <a:ea typeface="Calibri"/>
              <a:cs typeface="Calibri"/>
            </a:endParaRPr>
          </a:p>
          <a:p>
            <a:pPr marL="228600" indent="-228600" algn="l" rtl="0">
              <a:buAutoNum type="arabicPeriod"/>
            </a:pPr>
            <a:r>
              <a:rPr lang="en-US" sz="2200" b="0" i="0" dirty="0">
                <a:solidFill>
                  <a:srgbClr val="000000"/>
                </a:solidFill>
                <a:latin typeface="Calibri"/>
                <a:ea typeface="Calibri"/>
                <a:cs typeface="Calibri"/>
              </a:rPr>
              <a:t>Conduct a </a:t>
            </a:r>
            <a:r>
              <a:rPr lang="en-US" sz="2200" b="1" i="0" dirty="0">
                <a:solidFill>
                  <a:srgbClr val="000000"/>
                </a:solidFill>
                <a:latin typeface="Calibri"/>
                <a:ea typeface="Calibri"/>
                <a:cs typeface="Calibri"/>
              </a:rPr>
              <a:t>transparent adaptive implementation process</a:t>
            </a:r>
            <a:r>
              <a:rPr lang="en-US" sz="2200" b="0" i="0" dirty="0">
                <a:solidFill>
                  <a:srgbClr val="000000"/>
                </a:solidFill>
                <a:latin typeface="Calibri"/>
                <a:ea typeface="Calibri"/>
                <a:cs typeface="Calibri"/>
              </a:rPr>
              <a:t> </a:t>
            </a:r>
            <a:endParaRPr lang="en-US" sz="2200" dirty="0">
              <a:solidFill>
                <a:srgbClr val="000000"/>
              </a:solidFill>
              <a:latin typeface="Calibri"/>
              <a:ea typeface="Calibri"/>
              <a:cs typeface="Calibri"/>
            </a:endParaRPr>
          </a:p>
          <a:p>
            <a:pPr marL="228600" indent="-228600" algn="l" rtl="0">
              <a:buAutoNum type="arabicPeriod"/>
            </a:pPr>
            <a:endParaRPr lang="en-US" sz="2200" b="0" i="0" dirty="0">
              <a:solidFill>
                <a:srgbClr val="000000"/>
              </a:solidFill>
              <a:latin typeface="Calibri"/>
              <a:ea typeface="Calibri"/>
              <a:cs typeface="Calibri"/>
            </a:endParaRPr>
          </a:p>
          <a:p>
            <a:pPr marL="228600" indent="-228600">
              <a:buFontTx/>
              <a:buAutoNum type="arabicPeriod"/>
            </a:pPr>
            <a:r>
              <a:rPr lang="en-US" sz="2200" i="0" dirty="0">
                <a:solidFill>
                  <a:srgbClr val="000000"/>
                </a:solidFill>
                <a:latin typeface="Calibri"/>
                <a:ea typeface="Calibri"/>
                <a:cs typeface="Calibri"/>
              </a:rPr>
              <a:t>Continue</a:t>
            </a:r>
            <a:r>
              <a:rPr lang="en-US" sz="2200" b="1" i="0" dirty="0">
                <a:solidFill>
                  <a:srgbClr val="000000"/>
                </a:solidFill>
                <a:latin typeface="Calibri"/>
                <a:ea typeface="Calibri"/>
                <a:cs typeface="Calibri"/>
              </a:rPr>
              <a:t> collaborative engagement and participation throughout the process </a:t>
            </a:r>
            <a:endParaRPr lang="en-US" sz="2200" b="1" dirty="0">
              <a:latin typeface="Calibri"/>
              <a:cs typeface="Calibri"/>
            </a:endParaRPr>
          </a:p>
          <a:p>
            <a:pPr marL="228600" indent="-228600" algn="l" rtl="0">
              <a:buAutoNum type="arabicPeriod"/>
            </a:pPr>
            <a:endParaRPr lang="en-US" sz="2200" b="0" i="0" dirty="0">
              <a:solidFill>
                <a:srgbClr val="000000"/>
              </a:solidFill>
              <a:latin typeface="Calibri"/>
              <a:ea typeface="Calibri"/>
              <a:cs typeface="Calibri"/>
            </a:endParaRPr>
          </a:p>
          <a:p>
            <a:pPr marL="228600" indent="-228600">
              <a:buAutoNum type="arabicPeriod"/>
            </a:pPr>
            <a:endParaRPr lang="en-US" sz="2200" dirty="0">
              <a:solidFill>
                <a:srgbClr val="000000"/>
              </a:solidFill>
              <a:latin typeface="Calibri"/>
              <a:ea typeface="Calibri"/>
              <a:cs typeface="Calibri"/>
            </a:endParaRPr>
          </a:p>
        </p:txBody>
      </p:sp>
      <p:sp>
        <p:nvSpPr>
          <p:cNvPr id="15" name="TextBox 14">
            <a:extLst>
              <a:ext uri="{FF2B5EF4-FFF2-40B4-BE49-F238E27FC236}">
                <a16:creationId xmlns:a16="http://schemas.microsoft.com/office/drawing/2014/main" id="{19137F42-8855-A64A-A1C7-55709087DA51}"/>
              </a:ext>
            </a:extLst>
          </p:cNvPr>
          <p:cNvSpPr txBox="1"/>
          <p:nvPr/>
        </p:nvSpPr>
        <p:spPr>
          <a:xfrm>
            <a:off x="239618" y="-2047"/>
            <a:ext cx="11094129" cy="523220"/>
          </a:xfrm>
          <a:prstGeom prst="rect">
            <a:avLst/>
          </a:prstGeom>
          <a:noFill/>
        </p:spPr>
        <p:txBody>
          <a:bodyPr wrap="square" lIns="91440" tIns="45720" rIns="91440" bIns="45720" rtlCol="0" anchor="t">
            <a:spAutoFit/>
          </a:bodyPr>
          <a:lstStyle/>
          <a:p>
            <a:pPr>
              <a:defRPr/>
            </a:pPr>
            <a:r>
              <a:rPr lang="en-US" sz="2800">
                <a:solidFill>
                  <a:prstClr val="black"/>
                </a:solidFill>
                <a:latin typeface="Calibri"/>
                <a:cs typeface="Calibri"/>
              </a:rPr>
              <a:t>Goals/Objectives</a:t>
            </a:r>
            <a:r>
              <a:rPr kumimoji="0" lang="en-US" sz="2800" b="0" i="0" u="none" strike="noStrike" kern="1200" cap="none" spc="0" normalizeH="0" baseline="0" noProof="0">
                <a:ln>
                  <a:noFill/>
                </a:ln>
                <a:solidFill>
                  <a:prstClr val="black"/>
                </a:solidFill>
                <a:effectLst/>
                <a:uLnTx/>
                <a:uFillTx/>
                <a:latin typeface="Calibri"/>
                <a:cs typeface="Calibri"/>
              </a:rPr>
              <a:t> of the SBEADMR Adaptive Implementation process</a:t>
            </a:r>
            <a:endParaRPr kumimoji="0" lang="en-US" sz="2800" b="0" i="0" u="sng" strike="noStrike" kern="1200" cap="none" spc="0" normalizeH="0" baseline="0" noProof="0">
              <a:ln>
                <a:noFill/>
              </a:ln>
              <a:solidFill>
                <a:prstClr val="black"/>
              </a:solidFill>
              <a:effectLst/>
              <a:uLnTx/>
              <a:uFillTx/>
              <a:latin typeface="Calibri"/>
              <a:cs typeface="Calibri"/>
            </a:endParaRPr>
          </a:p>
        </p:txBody>
      </p:sp>
      <p:pic>
        <p:nvPicPr>
          <p:cNvPr id="2" name="Picture 1" descr="A graph with purple rectangular bars&#10;&#10;Description automatically generated">
            <a:extLst>
              <a:ext uri="{FF2B5EF4-FFF2-40B4-BE49-F238E27FC236}">
                <a16:creationId xmlns:a16="http://schemas.microsoft.com/office/drawing/2014/main" id="{06CDA99C-65B0-CE6B-FDA3-6486B8EDDC9B}"/>
              </a:ext>
            </a:extLst>
          </p:cNvPr>
          <p:cNvPicPr>
            <a:picLocks noChangeAspect="1"/>
          </p:cNvPicPr>
          <p:nvPr/>
        </p:nvPicPr>
        <p:blipFill>
          <a:blip r:embed="rId4"/>
          <a:stretch>
            <a:fillRect/>
          </a:stretch>
        </p:blipFill>
        <p:spPr>
          <a:xfrm>
            <a:off x="6313715" y="1552725"/>
            <a:ext cx="5584371" cy="4471009"/>
          </a:xfrm>
          <a:prstGeom prst="rect">
            <a:avLst/>
          </a:prstGeom>
        </p:spPr>
      </p:pic>
    </p:spTree>
    <p:extLst>
      <p:ext uri="{BB962C8B-B14F-4D97-AF65-F5344CB8AC3E}">
        <p14:creationId xmlns:p14="http://schemas.microsoft.com/office/powerpoint/2010/main" val="2028241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53980">
              <a:srgbClr val="F5F1DB"/>
            </a:gs>
            <a:gs pos="53980">
              <a:srgbClr val="F5F1DB"/>
            </a:gs>
            <a:gs pos="0">
              <a:srgbClr val="92D050"/>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086EA1-0F45-7841-9E25-792E8E46E3B3}"/>
              </a:ext>
            </a:extLst>
          </p:cNvPr>
          <p:cNvSpPr/>
          <p:nvPr/>
        </p:nvSpPr>
        <p:spPr>
          <a:xfrm>
            <a:off x="0" y="4147"/>
            <a:ext cx="12192000" cy="914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F267672-0667-F943-A238-C5BFF7469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31571" y="18169"/>
            <a:ext cx="526603" cy="537774"/>
          </a:xfrm>
          <a:prstGeom prst="rect">
            <a:avLst/>
          </a:prstGeom>
        </p:spPr>
      </p:pic>
      <p:sp>
        <p:nvSpPr>
          <p:cNvPr id="15" name="TextBox 14">
            <a:extLst>
              <a:ext uri="{FF2B5EF4-FFF2-40B4-BE49-F238E27FC236}">
                <a16:creationId xmlns:a16="http://schemas.microsoft.com/office/drawing/2014/main" id="{19137F42-8855-A64A-A1C7-55709087DA51}"/>
              </a:ext>
            </a:extLst>
          </p:cNvPr>
          <p:cNvSpPr txBox="1"/>
          <p:nvPr/>
        </p:nvSpPr>
        <p:spPr>
          <a:xfrm>
            <a:off x="239618" y="-2047"/>
            <a:ext cx="11288120" cy="1015663"/>
          </a:xfrm>
          <a:prstGeom prst="rect">
            <a:avLst/>
          </a:prstGeom>
          <a:noFill/>
        </p:spPr>
        <p:txBody>
          <a:bodyPr wrap="square" lIns="91440" tIns="45720" rIns="91440" bIns="45720" rtlCol="0" anchor="t">
            <a:spAutoFit/>
          </a:bodyPr>
          <a:lstStyle/>
          <a:p>
            <a:r>
              <a:rPr lang="en-US" sz="3200" i="1" dirty="0">
                <a:solidFill>
                  <a:schemeClr val="bg1"/>
                </a:solidFill>
                <a:latin typeface="Calibri"/>
                <a:ea typeface="+mn-lt"/>
                <a:cs typeface="Calibri"/>
              </a:rPr>
              <a:t>Aligning expectations on the 4 Ps</a:t>
            </a:r>
            <a:endParaRPr lang="en-US" dirty="0">
              <a:solidFill>
                <a:schemeClr val="bg1"/>
              </a:solidFill>
            </a:endParaRPr>
          </a:p>
          <a:p>
            <a:r>
              <a:rPr lang="en-US" sz="2800" dirty="0">
                <a:solidFill>
                  <a:srgbClr val="FF0000"/>
                </a:solidFill>
                <a:latin typeface="Calibri"/>
                <a:ea typeface="+mn-lt"/>
                <a:cs typeface="+mn-lt"/>
              </a:rPr>
              <a:t>Agreement on purpose - the how and why</a:t>
            </a:r>
            <a:endParaRPr lang="en-US" dirty="0"/>
          </a:p>
        </p:txBody>
      </p:sp>
      <p:sp>
        <p:nvSpPr>
          <p:cNvPr id="3" name="TextBox 2">
            <a:extLst>
              <a:ext uri="{FF2B5EF4-FFF2-40B4-BE49-F238E27FC236}">
                <a16:creationId xmlns:a16="http://schemas.microsoft.com/office/drawing/2014/main" id="{243C93D7-B5ED-867D-B1F5-17BAED70505E}"/>
              </a:ext>
            </a:extLst>
          </p:cNvPr>
          <p:cNvSpPr txBox="1"/>
          <p:nvPr/>
        </p:nvSpPr>
        <p:spPr>
          <a:xfrm>
            <a:off x="8466268" y="1344653"/>
            <a:ext cx="3622038" cy="31393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2200" baseline="0" dirty="0">
              <a:solidFill>
                <a:prstClr val="black"/>
              </a:solidFill>
              <a:latin typeface="Calibri"/>
              <a:cs typeface="Calibri" panose="020F0502020204030204" pitchFamily="34" charset="0"/>
            </a:endParaRPr>
          </a:p>
          <a:p>
            <a:pPr marR="0" lvl="0" algn="l" defTabSz="914400" rtl="0" eaLnBrk="1" fontAlgn="ctr" latinLnBrk="0" hangingPunct="1">
              <a:lnSpc>
                <a:spcPct val="100000"/>
              </a:lnSpc>
              <a:spcBef>
                <a:spcPts val="0"/>
              </a:spcBef>
              <a:spcAft>
                <a:spcPts val="0"/>
              </a:spcAft>
              <a:buClrTx/>
              <a:buSzTx/>
              <a:tabLst/>
              <a:defRPr/>
            </a:pPr>
            <a:r>
              <a:rPr kumimoji="0" lang="en-US" sz="2200" i="0" u="none" strike="noStrike" kern="1200" cap="none" spc="0" normalizeH="0" noProof="0" dirty="0" err="1">
                <a:ln>
                  <a:noFill/>
                </a:ln>
                <a:solidFill>
                  <a:prstClr val="black"/>
                </a:solidFill>
                <a:effectLst/>
                <a:uLnTx/>
                <a:uFillTx/>
                <a:latin typeface="Calibri"/>
                <a:cs typeface="Calibri"/>
              </a:rPr>
              <a:t>Functio</a:t>
            </a:r>
            <a:r>
              <a:rPr lang="en-US" sz="2200" dirty="0">
                <a:solidFill>
                  <a:prstClr val="black"/>
                </a:solidFill>
                <a:latin typeface="Calibri"/>
                <a:cs typeface="Calibri"/>
              </a:rPr>
              <a:t>n of:</a:t>
            </a:r>
          </a:p>
          <a:p>
            <a:pPr marL="342900" marR="0" lvl="0" indent="-34290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2200" noProof="0" dirty="0">
                <a:solidFill>
                  <a:prstClr val="black"/>
                </a:solidFill>
                <a:latin typeface="Calibri" panose="020F0502020204030204" pitchFamily="34" charset="0"/>
                <a:cs typeface="Calibri" panose="020F0502020204030204" pitchFamily="34" charset="0"/>
              </a:rPr>
              <a:t>Salvage vs. Resiliency treatments</a:t>
            </a:r>
          </a:p>
          <a:p>
            <a:pPr marL="342900" indent="-342900" fontAlgn="ctr">
              <a:buFont typeface="Arial" panose="020B0604020202020204" pitchFamily="34" charset="0"/>
              <a:buChar char="•"/>
              <a:defRPr/>
            </a:pPr>
            <a:r>
              <a:rPr lang="en-US" sz="2200" dirty="0">
                <a:solidFill>
                  <a:prstClr val="black"/>
                </a:solidFill>
                <a:latin typeface="Calibri"/>
                <a:cs typeface="Calibri"/>
              </a:rPr>
              <a:t>Scale of SBEADMR</a:t>
            </a:r>
            <a:endParaRPr lang="en-US" sz="2200" noProof="0" dirty="0">
              <a:solidFill>
                <a:prstClr val="black"/>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defRPr/>
            </a:pPr>
            <a:r>
              <a:rPr lang="en-US" sz="2200" dirty="0" err="1">
                <a:solidFill>
                  <a:prstClr val="black"/>
                </a:solidFill>
                <a:latin typeface="Calibri"/>
                <a:cs typeface="Calibri"/>
              </a:rPr>
              <a:t>Ponsse</a:t>
            </a:r>
            <a:endParaRPr lang="en-US" sz="2200" dirty="0">
              <a:solidFill>
                <a:prstClr val="black"/>
              </a:solidFill>
              <a:latin typeface="Calibri"/>
              <a:cs typeface="Calibri"/>
            </a:endParaRPr>
          </a:p>
          <a:p>
            <a:pPr marL="342900" marR="0" lvl="0" indent="-34290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2200" i="0" u="none" strike="noStrike" kern="1200" cap="none" spc="0" normalizeH="0" dirty="0">
                <a:ln>
                  <a:noFill/>
                </a:ln>
                <a:solidFill>
                  <a:prstClr val="black"/>
                </a:solidFill>
                <a:effectLst/>
                <a:uLnTx/>
                <a:uFillTx/>
                <a:latin typeface="Calibri" panose="020F0502020204030204" pitchFamily="34" charset="0"/>
                <a:cs typeface="Calibri" panose="020F0502020204030204" pitchFamily="34" charset="0"/>
              </a:rPr>
              <a:t>Turnover</a:t>
            </a:r>
            <a:endParaRPr kumimoji="0" lang="en-US" sz="220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endParaRPr>
          </a:p>
          <a:p>
            <a:pPr marL="342900" marR="0" lvl="0" indent="-34290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endParaRPr kumimoji="0" lang="en-US" sz="2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R="0" lvl="0" algn="l" defTabSz="914400" rtl="0" eaLnBrk="1" fontAlgn="ctr" latinLnBrk="0" hangingPunct="1">
              <a:lnSpc>
                <a:spcPct val="100000"/>
              </a:lnSpc>
              <a:spcBef>
                <a:spcPts val="0"/>
              </a:spcBef>
              <a:spcAft>
                <a:spcPts val="0"/>
              </a:spcAft>
              <a:buClrTx/>
              <a:buSzTx/>
              <a:tabLst/>
              <a:defRPr/>
            </a:pPr>
            <a:endParaRPr kumimoji="0" lang="en-US" sz="2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aphicFrame>
        <p:nvGraphicFramePr>
          <p:cNvPr id="5" name="Chart 4">
            <a:extLst>
              <a:ext uri="{FF2B5EF4-FFF2-40B4-BE49-F238E27FC236}">
                <a16:creationId xmlns:a16="http://schemas.microsoft.com/office/drawing/2014/main" id="{2F5DC85E-224F-844E-BF70-4EFDA8D551B6}"/>
              </a:ext>
            </a:extLst>
          </p:cNvPr>
          <p:cNvGraphicFramePr>
            <a:graphicFrameLocks/>
          </p:cNvGraphicFramePr>
          <p:nvPr>
            <p:extLst>
              <p:ext uri="{D42A27DB-BD31-4B8C-83A1-F6EECF244321}">
                <p14:modId xmlns:p14="http://schemas.microsoft.com/office/powerpoint/2010/main" val="1320520027"/>
              </p:ext>
            </p:extLst>
          </p:nvPr>
        </p:nvGraphicFramePr>
        <p:xfrm>
          <a:off x="1524000" y="1258645"/>
          <a:ext cx="6489700" cy="516307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48201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53980">
              <a:srgbClr val="F5F1DB"/>
            </a:gs>
            <a:gs pos="53980">
              <a:srgbClr val="F5F1DB"/>
            </a:gs>
            <a:gs pos="0">
              <a:srgbClr val="92D050"/>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086EA1-0F45-7841-9E25-792E8E46E3B3}"/>
              </a:ext>
            </a:extLst>
          </p:cNvPr>
          <p:cNvSpPr/>
          <p:nvPr/>
        </p:nvSpPr>
        <p:spPr>
          <a:xfrm>
            <a:off x="0" y="4147"/>
            <a:ext cx="12192000" cy="914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F267672-0667-F943-A238-C5BFF7469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31571" y="18169"/>
            <a:ext cx="526603" cy="537774"/>
          </a:xfrm>
          <a:prstGeom prst="rect">
            <a:avLst/>
          </a:prstGeom>
        </p:spPr>
      </p:pic>
      <p:sp>
        <p:nvSpPr>
          <p:cNvPr id="15" name="TextBox 14">
            <a:extLst>
              <a:ext uri="{FF2B5EF4-FFF2-40B4-BE49-F238E27FC236}">
                <a16:creationId xmlns:a16="http://schemas.microsoft.com/office/drawing/2014/main" id="{19137F42-8855-A64A-A1C7-55709087DA51}"/>
              </a:ext>
            </a:extLst>
          </p:cNvPr>
          <p:cNvSpPr txBox="1"/>
          <p:nvPr/>
        </p:nvSpPr>
        <p:spPr>
          <a:xfrm>
            <a:off x="239618" y="-2047"/>
            <a:ext cx="11288120" cy="1015663"/>
          </a:xfrm>
          <a:prstGeom prst="rect">
            <a:avLst/>
          </a:prstGeom>
          <a:noFill/>
        </p:spPr>
        <p:txBody>
          <a:bodyPr wrap="square" lIns="91440" tIns="45720" rIns="91440" bIns="45720" rtlCol="0" anchor="t">
            <a:spAutoFit/>
          </a:bodyPr>
          <a:lstStyle/>
          <a:p>
            <a:r>
              <a:rPr lang="en-US" sz="3200" i="1" dirty="0">
                <a:solidFill>
                  <a:schemeClr val="bg1"/>
                </a:solidFill>
                <a:latin typeface="Calibri"/>
                <a:ea typeface="+mn-lt"/>
                <a:cs typeface="Calibri"/>
              </a:rPr>
              <a:t>Aligning expectations on the 4 Ps</a:t>
            </a:r>
          </a:p>
          <a:p>
            <a:r>
              <a:rPr lang="en-US" sz="2800" dirty="0">
                <a:solidFill>
                  <a:srgbClr val="FF0000"/>
                </a:solidFill>
                <a:latin typeface="Calibri"/>
                <a:ea typeface="+mn-lt"/>
                <a:cs typeface="+mn-lt"/>
              </a:rPr>
              <a:t>Agreement on purpose - the how and why</a:t>
            </a:r>
            <a:endParaRPr lang="en-US" sz="2800" dirty="0"/>
          </a:p>
        </p:txBody>
      </p:sp>
      <p:sp>
        <p:nvSpPr>
          <p:cNvPr id="6" name="TextBox 5">
            <a:extLst>
              <a:ext uri="{FF2B5EF4-FFF2-40B4-BE49-F238E27FC236}">
                <a16:creationId xmlns:a16="http://schemas.microsoft.com/office/drawing/2014/main" id="{74805A90-4E84-19BD-1CEE-C748E29A087E}"/>
              </a:ext>
            </a:extLst>
          </p:cNvPr>
          <p:cNvSpPr txBox="1"/>
          <p:nvPr/>
        </p:nvSpPr>
        <p:spPr>
          <a:xfrm>
            <a:off x="2332892" y="1397675"/>
            <a:ext cx="9057887" cy="2031325"/>
          </a:xfrm>
          <a:prstGeom prst="rect">
            <a:avLst/>
          </a:prstGeom>
          <a:noFill/>
        </p:spPr>
        <p:txBody>
          <a:bodyPr wrap="square" lIns="91440" tIns="45720" rIns="91440" bIns="45720" anchor="t">
            <a:spAutoFit/>
          </a:bodyPr>
          <a:lstStyle/>
          <a:p>
            <a:r>
              <a:rPr lang="en-US" b="1">
                <a:solidFill>
                  <a:prstClr val="black"/>
                </a:solidFill>
                <a:latin typeface="Calibri" panose="020F0502020204030204"/>
                <a:cs typeface="Calibri"/>
              </a:rPr>
              <a:t>Salvage vs. Resiliency</a:t>
            </a:r>
            <a:endParaRPr lang="en-US">
              <a:solidFill>
                <a:prstClr val="black"/>
              </a:solidFill>
              <a:latin typeface="Calibri" panose="020F0502020204030204"/>
              <a:cs typeface="Calibri"/>
            </a:endParaRPr>
          </a:p>
          <a:p>
            <a:r>
              <a:rPr lang="en-US" i="1">
                <a:solidFill>
                  <a:prstClr val="black"/>
                </a:solidFill>
                <a:latin typeface="Calibri" panose="020F0502020204030204"/>
              </a:rPr>
              <a:t>Is we are kind of moving out of the </a:t>
            </a:r>
            <a:r>
              <a:rPr lang="en-US" b="1" i="1">
                <a:solidFill>
                  <a:prstClr val="black"/>
                </a:solidFill>
                <a:latin typeface="Calibri" panose="020F0502020204030204"/>
              </a:rPr>
              <a:t>salvage game and into the green game.</a:t>
            </a:r>
            <a:r>
              <a:rPr lang="en-US" i="1">
                <a:solidFill>
                  <a:prstClr val="black"/>
                </a:solidFill>
                <a:latin typeface="Calibri" panose="020F0502020204030204"/>
              </a:rPr>
              <a:t> People could really rally behind clear cutting, essentially, large swaths of dead spruce to reduce fuel hazards, reduce the potential of a big, huge mega fire, and the impacts associated with that. </a:t>
            </a:r>
            <a:r>
              <a:rPr lang="en-US" b="1" i="1">
                <a:solidFill>
                  <a:prstClr val="black"/>
                </a:solidFill>
                <a:latin typeface="Calibri" panose="020F0502020204030204"/>
              </a:rPr>
              <a:t>As we're pushing into resiliency treatments, artificially creating breaks in this contiguous forest, it's getting harder and harder for some of our…partners, to be like, "Is this really going to help? What's the benefit?"</a:t>
            </a:r>
            <a:r>
              <a:rPr lang="en-US" i="1">
                <a:solidFill>
                  <a:prstClr val="black"/>
                </a:solidFill>
                <a:latin typeface="Calibri" panose="020F0502020204030204"/>
              </a:rPr>
              <a:t> </a:t>
            </a:r>
            <a:endParaRPr lang="en-US">
              <a:solidFill>
                <a:prstClr val="black"/>
              </a:solidFill>
            </a:endParaRPr>
          </a:p>
        </p:txBody>
      </p:sp>
      <p:sp>
        <p:nvSpPr>
          <p:cNvPr id="8" name="TextBox 7">
            <a:extLst>
              <a:ext uri="{FF2B5EF4-FFF2-40B4-BE49-F238E27FC236}">
                <a16:creationId xmlns:a16="http://schemas.microsoft.com/office/drawing/2014/main" id="{BA706CA5-7470-672B-9724-1AD26672912A}"/>
              </a:ext>
            </a:extLst>
          </p:cNvPr>
          <p:cNvSpPr txBox="1"/>
          <p:nvPr/>
        </p:nvSpPr>
        <p:spPr>
          <a:xfrm>
            <a:off x="7449315" y="3983455"/>
            <a:ext cx="4445557" cy="2585323"/>
          </a:xfrm>
          <a:prstGeom prst="rect">
            <a:avLst/>
          </a:prstGeom>
          <a:noFill/>
        </p:spPr>
        <p:txBody>
          <a:bodyPr wrap="square" lIns="91440" tIns="45720" rIns="91440" bIns="45720" anchor="t">
            <a:spAutoFit/>
          </a:bodyPr>
          <a:lstStyle/>
          <a:p>
            <a:r>
              <a:rPr lang="en-US" b="1">
                <a:solidFill>
                  <a:srgbClr val="000000"/>
                </a:solidFill>
                <a:latin typeface="Calibri" panose="020F0502020204030204"/>
                <a:cs typeface="Calibri"/>
              </a:rPr>
              <a:t>Turnover</a:t>
            </a:r>
            <a:endParaRPr lang="en-US" i="1">
              <a:solidFill>
                <a:srgbClr val="000000"/>
              </a:solidFill>
              <a:latin typeface="Calibri" panose="020F0502020204030204"/>
            </a:endParaRPr>
          </a:p>
          <a:p>
            <a:r>
              <a:rPr lang="en-US" i="1">
                <a:solidFill>
                  <a:srgbClr val="000000"/>
                </a:solidFill>
                <a:latin typeface="Calibri" panose="020F0502020204030204"/>
              </a:rPr>
              <a:t>Another big challenge is </a:t>
            </a:r>
            <a:r>
              <a:rPr lang="en-US" b="1" i="1">
                <a:solidFill>
                  <a:srgbClr val="000000"/>
                </a:solidFill>
                <a:latin typeface="Calibri" panose="020F0502020204030204"/>
              </a:rPr>
              <a:t>changing faces</a:t>
            </a:r>
            <a:r>
              <a:rPr lang="en-US" i="1">
                <a:solidFill>
                  <a:srgbClr val="000000"/>
                </a:solidFill>
                <a:latin typeface="Calibri" panose="020F0502020204030204"/>
              </a:rPr>
              <a:t>…because you build trust, you build relationship with [someone], and then they move on. </a:t>
            </a:r>
            <a:r>
              <a:rPr lang="en-US" b="1" i="1">
                <a:solidFill>
                  <a:srgbClr val="000000"/>
                </a:solidFill>
                <a:latin typeface="Calibri" panose="020F0502020204030204"/>
              </a:rPr>
              <a:t>And then you get somebody else in there. And they look at this [project/process and think], "Okay, what are you guys doing? I don't like this." </a:t>
            </a:r>
            <a:r>
              <a:rPr lang="en-US" i="1">
                <a:solidFill>
                  <a:srgbClr val="000000"/>
                </a:solidFill>
                <a:latin typeface="Calibri" panose="020F0502020204030204"/>
              </a:rPr>
              <a:t>And that's happened several times.</a:t>
            </a:r>
            <a:endParaRPr lang="en-US" i="1">
              <a:solidFill>
                <a:prstClr val="black"/>
              </a:solidFill>
              <a:latin typeface="Calibri" panose="020F0502020204030204"/>
              <a:cs typeface="Calibri"/>
            </a:endParaRPr>
          </a:p>
        </p:txBody>
      </p:sp>
      <p:sp>
        <p:nvSpPr>
          <p:cNvPr id="9" name="TextBox 8">
            <a:extLst>
              <a:ext uri="{FF2B5EF4-FFF2-40B4-BE49-F238E27FC236}">
                <a16:creationId xmlns:a16="http://schemas.microsoft.com/office/drawing/2014/main" id="{6D28BD95-AEBE-A761-45F3-A8AF5C1D5C37}"/>
              </a:ext>
            </a:extLst>
          </p:cNvPr>
          <p:cNvSpPr txBox="1"/>
          <p:nvPr/>
        </p:nvSpPr>
        <p:spPr>
          <a:xfrm>
            <a:off x="297128" y="4121955"/>
            <a:ext cx="6086020" cy="2308324"/>
          </a:xfrm>
          <a:prstGeom prst="rect">
            <a:avLst/>
          </a:prstGeom>
          <a:noFill/>
        </p:spPr>
        <p:txBody>
          <a:bodyPr wrap="square" lIns="91440" tIns="45720" rIns="91440" bIns="45720" anchor="t">
            <a:spAutoFit/>
          </a:bodyPr>
          <a:lstStyle/>
          <a:p>
            <a:r>
              <a:rPr lang="en-US" b="1">
                <a:solidFill>
                  <a:srgbClr val="000000"/>
                </a:solidFill>
                <a:latin typeface="Calibri" panose="020F0502020204030204"/>
                <a:cs typeface="Calibri"/>
              </a:rPr>
              <a:t>Scale/Scope of SBEADMR impacts</a:t>
            </a:r>
            <a:endParaRPr lang="en-US" b="1" i="1">
              <a:solidFill>
                <a:srgbClr val="000000"/>
              </a:solidFill>
              <a:latin typeface="Calibri" panose="020F0502020204030204"/>
              <a:cs typeface="Calibri" panose="020F0502020204030204"/>
            </a:endParaRPr>
          </a:p>
          <a:p>
            <a:r>
              <a:rPr lang="en-US" b="1" i="1">
                <a:solidFill>
                  <a:srgbClr val="000000"/>
                </a:solidFill>
                <a:latin typeface="Calibri" panose="020F0502020204030204"/>
              </a:rPr>
              <a:t>[It was a challenge] to really differentiate what is information that is relevant for the forest plan monitoring [vs. SBEADMR].</a:t>
            </a:r>
            <a:r>
              <a:rPr lang="en-US" i="1">
                <a:solidFill>
                  <a:srgbClr val="000000"/>
                </a:solidFill>
                <a:latin typeface="Calibri" panose="020F0502020204030204"/>
              </a:rPr>
              <a:t> Things like recreation are well beyond a timber management project. They have a lot to do with other types of management decisions that the GMUG is or isn't making, as well as larger socioeconomic demographic drivers that are out of the control of the foresters. </a:t>
            </a:r>
            <a:endParaRPr lang="en-US"/>
          </a:p>
        </p:txBody>
      </p:sp>
    </p:spTree>
    <p:extLst>
      <p:ext uri="{BB962C8B-B14F-4D97-AF65-F5344CB8AC3E}">
        <p14:creationId xmlns:p14="http://schemas.microsoft.com/office/powerpoint/2010/main" val="42862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53980">
              <a:srgbClr val="F5F1DB"/>
            </a:gs>
            <a:gs pos="53980">
              <a:srgbClr val="F5F1DB"/>
            </a:gs>
            <a:gs pos="0">
              <a:srgbClr val="92D050"/>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FE4270-2813-9C46-9159-424142F1F2E7}"/>
              </a:ext>
            </a:extLst>
          </p:cNvPr>
          <p:cNvSpPr/>
          <p:nvPr/>
        </p:nvSpPr>
        <p:spPr>
          <a:xfrm>
            <a:off x="0" y="4147"/>
            <a:ext cx="12192000" cy="914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9137F42-8855-A64A-A1C7-55709087DA51}"/>
              </a:ext>
            </a:extLst>
          </p:cNvPr>
          <p:cNvSpPr txBox="1"/>
          <p:nvPr/>
        </p:nvSpPr>
        <p:spPr>
          <a:xfrm>
            <a:off x="0" y="0"/>
            <a:ext cx="12192000" cy="1015663"/>
          </a:xfrm>
          <a:prstGeom prst="rect">
            <a:avLst/>
          </a:prstGeom>
          <a:noFill/>
        </p:spPr>
        <p:txBody>
          <a:bodyPr wrap="square" lIns="91440" tIns="45720" rIns="91440" bIns="45720" rtlCol="0" anchor="t">
            <a:spAutoFit/>
          </a:bodyPr>
          <a:lstStyle/>
          <a:p>
            <a:pPr>
              <a:defRPr/>
            </a:pPr>
            <a:r>
              <a:rPr lang="en-US" sz="3200" i="1" dirty="0">
                <a:solidFill>
                  <a:schemeClr val="bg1"/>
                </a:solidFill>
                <a:latin typeface="Calibri"/>
                <a:ea typeface="+mn-lt"/>
                <a:cs typeface="Calibri"/>
              </a:rPr>
              <a:t>Aligning expectations on the 4 Ps</a:t>
            </a:r>
          </a:p>
          <a:p>
            <a:pPr>
              <a:defRPr/>
            </a:pPr>
            <a:r>
              <a:rPr kumimoji="0" lang="en-US" sz="2800" b="0" i="0" u="none" strike="noStrike" kern="1200" cap="none" spc="0" normalizeH="0" baseline="0" noProof="0" dirty="0">
                <a:ln>
                  <a:noFill/>
                </a:ln>
                <a:solidFill>
                  <a:srgbClr val="FF0000"/>
                </a:solidFill>
                <a:effectLst/>
                <a:uLnTx/>
                <a:uFillTx/>
                <a:latin typeface="Calibri"/>
                <a:cs typeface="Calibri"/>
              </a:rPr>
              <a:t>COLLABORATION THROUGHOUT PROCESS</a:t>
            </a:r>
            <a:r>
              <a:rPr lang="en-US" sz="2800" dirty="0">
                <a:solidFill>
                  <a:srgbClr val="FF0000"/>
                </a:solidFill>
                <a:latin typeface="Calibri"/>
                <a:cs typeface="Calibri"/>
              </a:rPr>
              <a:t> – Decision Space</a:t>
            </a:r>
            <a:endParaRPr kumimoji="0" lang="en-US" sz="2800" b="0" i="0"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aphicFrame>
        <p:nvGraphicFramePr>
          <p:cNvPr id="7" name="Chart 6">
            <a:extLst>
              <a:ext uri="{FF2B5EF4-FFF2-40B4-BE49-F238E27FC236}">
                <a16:creationId xmlns:a16="http://schemas.microsoft.com/office/drawing/2014/main" id="{93D31EC7-7CC5-2D41-B167-29113E0FDF00}"/>
              </a:ext>
            </a:extLst>
          </p:cNvPr>
          <p:cNvGraphicFramePr>
            <a:graphicFrameLocks/>
          </p:cNvGraphicFramePr>
          <p:nvPr>
            <p:extLst>
              <p:ext uri="{D42A27DB-BD31-4B8C-83A1-F6EECF244321}">
                <p14:modId xmlns:p14="http://schemas.microsoft.com/office/powerpoint/2010/main" val="1590077"/>
              </p:ext>
            </p:extLst>
          </p:nvPr>
        </p:nvGraphicFramePr>
        <p:xfrm>
          <a:off x="2080206" y="1330896"/>
          <a:ext cx="7709253" cy="5083351"/>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F7D0E6A7-2E30-A049-B597-853213E1C6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31571" y="18169"/>
            <a:ext cx="526603" cy="537774"/>
          </a:xfrm>
          <a:prstGeom prst="rect">
            <a:avLst/>
          </a:prstGeom>
        </p:spPr>
      </p:pic>
    </p:spTree>
    <p:extLst>
      <p:ext uri="{BB962C8B-B14F-4D97-AF65-F5344CB8AC3E}">
        <p14:creationId xmlns:p14="http://schemas.microsoft.com/office/powerpoint/2010/main" val="1748761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53980">
              <a:srgbClr val="F5F1DB"/>
            </a:gs>
            <a:gs pos="53980">
              <a:srgbClr val="F5F1DB"/>
            </a:gs>
            <a:gs pos="0">
              <a:srgbClr val="92D050"/>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FE4270-2813-9C46-9159-424142F1F2E7}"/>
              </a:ext>
            </a:extLst>
          </p:cNvPr>
          <p:cNvSpPr/>
          <p:nvPr/>
        </p:nvSpPr>
        <p:spPr>
          <a:xfrm>
            <a:off x="0" y="4147"/>
            <a:ext cx="12192000" cy="914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9137F42-8855-A64A-A1C7-55709087DA51}"/>
              </a:ext>
            </a:extLst>
          </p:cNvPr>
          <p:cNvSpPr txBox="1"/>
          <p:nvPr/>
        </p:nvSpPr>
        <p:spPr>
          <a:xfrm>
            <a:off x="0" y="0"/>
            <a:ext cx="12192000" cy="1015663"/>
          </a:xfrm>
          <a:prstGeom prst="rect">
            <a:avLst/>
          </a:prstGeom>
          <a:noFill/>
        </p:spPr>
        <p:txBody>
          <a:bodyPr wrap="square" lIns="91440" tIns="45720" rIns="91440" bIns="45720" rtlCol="0" anchor="t">
            <a:spAutoFit/>
          </a:bodyPr>
          <a:lstStyle/>
          <a:p>
            <a:pPr>
              <a:defRPr/>
            </a:pPr>
            <a:r>
              <a:rPr lang="en-US" sz="3200" i="1" dirty="0">
                <a:solidFill>
                  <a:schemeClr val="bg1"/>
                </a:solidFill>
                <a:latin typeface="Calibri"/>
                <a:ea typeface="+mn-lt"/>
                <a:cs typeface="Calibri"/>
              </a:rPr>
              <a:t>Aligning expectations on the 4 Ps</a:t>
            </a:r>
          </a:p>
          <a:p>
            <a:pPr>
              <a:defRPr/>
            </a:pPr>
            <a:r>
              <a:rPr kumimoji="0" lang="en-US" sz="2800" b="0" i="0" u="none" strike="noStrike" kern="1200" cap="none" spc="0" normalizeH="0" baseline="0" noProof="0" dirty="0">
                <a:ln>
                  <a:noFill/>
                </a:ln>
                <a:solidFill>
                  <a:srgbClr val="FF0000"/>
                </a:solidFill>
                <a:effectLst/>
                <a:uLnTx/>
                <a:uFillTx/>
                <a:latin typeface="Calibri"/>
                <a:cs typeface="Calibri"/>
              </a:rPr>
              <a:t>COLLABORATION THROUGHOUT PROCESS</a:t>
            </a:r>
            <a:r>
              <a:rPr lang="en-US" sz="2800" dirty="0">
                <a:solidFill>
                  <a:srgbClr val="FF0000"/>
                </a:solidFill>
                <a:latin typeface="Calibri"/>
                <a:cs typeface="Calibri"/>
              </a:rPr>
              <a:t> – Decision-space</a:t>
            </a:r>
            <a:endParaRPr kumimoji="0" lang="en-US" sz="2800" b="0" i="0"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F7D0E6A7-2E30-A049-B597-853213E1C6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31571" y="18169"/>
            <a:ext cx="526603" cy="537774"/>
          </a:xfrm>
          <a:prstGeom prst="rect">
            <a:avLst/>
          </a:prstGeom>
        </p:spPr>
      </p:pic>
      <p:sp>
        <p:nvSpPr>
          <p:cNvPr id="2" name="TextBox 1">
            <a:extLst>
              <a:ext uri="{FF2B5EF4-FFF2-40B4-BE49-F238E27FC236}">
                <a16:creationId xmlns:a16="http://schemas.microsoft.com/office/drawing/2014/main" id="{7879A667-97AC-6E7B-BA31-2156431B9785}"/>
              </a:ext>
            </a:extLst>
          </p:cNvPr>
          <p:cNvSpPr txBox="1"/>
          <p:nvPr/>
        </p:nvSpPr>
        <p:spPr>
          <a:xfrm>
            <a:off x="133141" y="1015663"/>
            <a:ext cx="6094324" cy="2585323"/>
          </a:xfrm>
          <a:prstGeom prst="rect">
            <a:avLst/>
          </a:prstGeom>
          <a:noFill/>
        </p:spPr>
        <p:txBody>
          <a:bodyPr wrap="square" lIns="91440" tIns="45720" rIns="91440" bIns="45720" anchor="t">
            <a:spAutoFit/>
          </a:bodyPr>
          <a:lstStyle/>
          <a:p>
            <a:r>
              <a:rPr lang="en-US" b="1">
                <a:solidFill>
                  <a:prstClr val="black"/>
                </a:solidFill>
                <a:latin typeface="Calibri" panose="020F0502020204030204"/>
                <a:cs typeface="Calibri"/>
              </a:rPr>
              <a:t>Appendix E a roadmap</a:t>
            </a:r>
            <a:endParaRPr lang="en-US" i="1">
              <a:solidFill>
                <a:prstClr val="black"/>
              </a:solidFill>
              <a:latin typeface="Calibri" panose="020F0502020204030204"/>
            </a:endParaRPr>
          </a:p>
          <a:p>
            <a:r>
              <a:rPr lang="en-US" i="1">
                <a:solidFill>
                  <a:prstClr val="black"/>
                </a:solidFill>
                <a:latin typeface="Calibri" panose="020F0502020204030204"/>
              </a:rPr>
              <a:t>The framework for the adaptive management process as outlined in </a:t>
            </a:r>
            <a:r>
              <a:rPr lang="en-US" b="1" i="1">
                <a:solidFill>
                  <a:prstClr val="black"/>
                </a:solidFill>
                <a:latin typeface="Calibri" panose="020F0502020204030204"/>
              </a:rPr>
              <a:t>Appendix E has provided the road map for implementation</a:t>
            </a:r>
            <a:r>
              <a:rPr lang="en-US" i="1">
                <a:solidFill>
                  <a:prstClr val="black"/>
                </a:solidFill>
                <a:latin typeface="Calibri" panose="020F0502020204030204"/>
              </a:rPr>
              <a:t> for the  adaptive management process.  All partners, e.g. USFS, Science Team, AMG and Forest Leadership Team (FLT) have all </a:t>
            </a:r>
            <a:r>
              <a:rPr lang="en-US" b="1" i="1">
                <a:solidFill>
                  <a:prstClr val="black"/>
                </a:solidFill>
                <a:latin typeface="Calibri" panose="020F0502020204030204"/>
              </a:rPr>
              <a:t>adhered to that roadmap</a:t>
            </a:r>
            <a:r>
              <a:rPr lang="en-US" i="1">
                <a:solidFill>
                  <a:prstClr val="black"/>
                </a:solidFill>
                <a:latin typeface="Calibri" panose="020F0502020204030204"/>
              </a:rPr>
              <a:t> and work diligently to meet the objectives and timeframes for the  adaptive management process.  In that sense the process has met my expectation.</a:t>
            </a:r>
            <a:endParaRPr lang="en-US">
              <a:solidFill>
                <a:prstClr val="black"/>
              </a:solidFill>
            </a:endParaRPr>
          </a:p>
        </p:txBody>
      </p:sp>
      <p:sp>
        <p:nvSpPr>
          <p:cNvPr id="7" name="TextBox 6">
            <a:extLst>
              <a:ext uri="{FF2B5EF4-FFF2-40B4-BE49-F238E27FC236}">
                <a16:creationId xmlns:a16="http://schemas.microsoft.com/office/drawing/2014/main" id="{C9142EFD-6F9B-5454-D70D-2FF39000790E}"/>
              </a:ext>
            </a:extLst>
          </p:cNvPr>
          <p:cNvSpPr txBox="1"/>
          <p:nvPr/>
        </p:nvSpPr>
        <p:spPr>
          <a:xfrm>
            <a:off x="7273099" y="1397675"/>
            <a:ext cx="4358472" cy="2308324"/>
          </a:xfrm>
          <a:prstGeom prst="rect">
            <a:avLst/>
          </a:prstGeom>
          <a:noFill/>
        </p:spPr>
        <p:txBody>
          <a:bodyPr wrap="square" lIns="91440" tIns="45720" rIns="91440" bIns="45720" anchor="t">
            <a:spAutoFit/>
          </a:bodyPr>
          <a:lstStyle/>
          <a:p>
            <a:r>
              <a:rPr lang="en-US" b="1">
                <a:solidFill>
                  <a:srgbClr val="000000"/>
                </a:solidFill>
                <a:latin typeface="Calibri" panose="020F0502020204030204"/>
                <a:cs typeface="Calibri"/>
              </a:rPr>
              <a:t>Increase dialogue with FLT</a:t>
            </a:r>
          </a:p>
          <a:p>
            <a:r>
              <a:rPr lang="en-US" i="1">
                <a:solidFill>
                  <a:srgbClr val="000000"/>
                </a:solidFill>
                <a:latin typeface="Calibri" panose="020F0502020204030204"/>
              </a:rPr>
              <a:t>Great interaction with members of the AMG and Forest staff participating in the meetings and field trips </a:t>
            </a:r>
            <a:r>
              <a:rPr lang="en-US" b="1" i="1">
                <a:solidFill>
                  <a:srgbClr val="000000"/>
                </a:solidFill>
                <a:latin typeface="Calibri" panose="020F0502020204030204"/>
              </a:rPr>
              <a:t>but no interaction with Forest leadership (rangers and supervisor). </a:t>
            </a:r>
            <a:r>
              <a:rPr lang="en-US" i="1">
                <a:solidFill>
                  <a:srgbClr val="000000"/>
                </a:solidFill>
                <a:latin typeface="Calibri" panose="020F0502020204030204"/>
              </a:rPr>
              <a:t> </a:t>
            </a:r>
            <a:r>
              <a:rPr lang="en-US" b="1" i="1">
                <a:solidFill>
                  <a:srgbClr val="000000"/>
                </a:solidFill>
                <a:latin typeface="Calibri" panose="020F0502020204030204"/>
              </a:rPr>
              <a:t>I expected the AMG to have more influence on the direction/prioritization of the timber program</a:t>
            </a:r>
            <a:r>
              <a:rPr lang="en-US" i="1">
                <a:solidFill>
                  <a:srgbClr val="000000"/>
                </a:solidFill>
                <a:latin typeface="Calibri" panose="020F0502020204030204"/>
              </a:rPr>
              <a:t> in response to spruce beetle</a:t>
            </a:r>
            <a:endParaRPr lang="en-US" i="1">
              <a:solidFill>
                <a:prstClr val="black"/>
              </a:solidFill>
              <a:latin typeface="Calibri" panose="020F0502020204030204"/>
              <a:cs typeface="Calibri"/>
            </a:endParaRPr>
          </a:p>
        </p:txBody>
      </p:sp>
      <p:sp>
        <p:nvSpPr>
          <p:cNvPr id="8" name="TextBox 7">
            <a:extLst>
              <a:ext uri="{FF2B5EF4-FFF2-40B4-BE49-F238E27FC236}">
                <a16:creationId xmlns:a16="http://schemas.microsoft.com/office/drawing/2014/main" id="{4B65B658-8926-D306-CA69-2D1031423BEB}"/>
              </a:ext>
            </a:extLst>
          </p:cNvPr>
          <p:cNvSpPr txBox="1"/>
          <p:nvPr/>
        </p:nvSpPr>
        <p:spPr>
          <a:xfrm>
            <a:off x="309825" y="3717558"/>
            <a:ext cx="5473838" cy="3139321"/>
          </a:xfrm>
          <a:prstGeom prst="rect">
            <a:avLst/>
          </a:prstGeom>
          <a:noFill/>
        </p:spPr>
        <p:txBody>
          <a:bodyPr wrap="square" lIns="91440" tIns="45720" rIns="91440" bIns="45720" anchor="t">
            <a:spAutoFit/>
          </a:bodyPr>
          <a:lstStyle/>
          <a:p>
            <a:r>
              <a:rPr lang="en-US" b="1">
                <a:solidFill>
                  <a:srgbClr val="000000"/>
                </a:solidFill>
                <a:latin typeface="Calibri" panose="020F0502020204030204"/>
                <a:cs typeface="Calibri"/>
              </a:rPr>
              <a:t>Expected more engagement in planning</a:t>
            </a:r>
            <a:endParaRPr lang="en-US">
              <a:solidFill>
                <a:srgbClr val="000000"/>
              </a:solidFill>
              <a:latin typeface="Calibri" panose="020F0502020204030204"/>
              <a:cs typeface="Calibri"/>
            </a:endParaRPr>
          </a:p>
          <a:p>
            <a:r>
              <a:rPr lang="en-US" i="1">
                <a:solidFill>
                  <a:srgbClr val="000000"/>
                </a:solidFill>
                <a:latin typeface="Calibri" panose="020F0502020204030204"/>
              </a:rPr>
              <a:t>I was under the impression during the EIS that we were developing a traditional collaborative and...we would be at least able to have </a:t>
            </a:r>
            <a:r>
              <a:rPr lang="en-US" b="1" i="1">
                <a:solidFill>
                  <a:srgbClr val="000000"/>
                </a:solidFill>
                <a:latin typeface="Calibri" panose="020F0502020204030204"/>
              </a:rPr>
              <a:t>discussions and detailed ones with the Forest Service and kind of influence how it was going to be managed that way.</a:t>
            </a:r>
            <a:r>
              <a:rPr lang="en-US" i="1">
                <a:solidFill>
                  <a:srgbClr val="000000"/>
                </a:solidFill>
                <a:latin typeface="Calibri" panose="020F0502020204030204"/>
              </a:rPr>
              <a:t> But instead we're looking at, the Forest Service develops the plans still, we react to those... The implementation part of it is very excellent to be plugged into that. But the</a:t>
            </a:r>
            <a:r>
              <a:rPr lang="en-US" b="1" i="1">
                <a:solidFill>
                  <a:srgbClr val="000000"/>
                </a:solidFill>
                <a:latin typeface="Calibri" panose="020F0502020204030204"/>
              </a:rPr>
              <a:t> planning part of it is what's still…I expected to be more engaged with that</a:t>
            </a:r>
            <a:r>
              <a:rPr lang="en-US" i="1">
                <a:solidFill>
                  <a:srgbClr val="000000"/>
                </a:solidFill>
                <a:latin typeface="Calibri" panose="020F0502020204030204"/>
              </a:rPr>
              <a:t>, I guess. </a:t>
            </a:r>
            <a:endParaRPr lang="en-US"/>
          </a:p>
        </p:txBody>
      </p:sp>
      <p:sp>
        <p:nvSpPr>
          <p:cNvPr id="9" name="TextBox 8">
            <a:extLst>
              <a:ext uri="{FF2B5EF4-FFF2-40B4-BE49-F238E27FC236}">
                <a16:creationId xmlns:a16="http://schemas.microsoft.com/office/drawing/2014/main" id="{00CF9A19-FAAF-E087-3B6A-3BD06998C69E}"/>
              </a:ext>
            </a:extLst>
          </p:cNvPr>
          <p:cNvSpPr txBox="1"/>
          <p:nvPr/>
        </p:nvSpPr>
        <p:spPr>
          <a:xfrm>
            <a:off x="6536454" y="4484303"/>
            <a:ext cx="5491423" cy="1477328"/>
          </a:xfrm>
          <a:prstGeom prst="rect">
            <a:avLst/>
          </a:prstGeom>
          <a:noFill/>
        </p:spPr>
        <p:txBody>
          <a:bodyPr wrap="square" lIns="91440" tIns="45720" rIns="91440" bIns="45720" anchor="t">
            <a:spAutoFit/>
          </a:bodyPr>
          <a:lstStyle/>
          <a:p>
            <a:r>
              <a:rPr lang="en-US" b="1">
                <a:solidFill>
                  <a:prstClr val="black"/>
                </a:solidFill>
                <a:latin typeface="Calibri" panose="020F0502020204030204"/>
                <a:cs typeface="Calibri"/>
              </a:rPr>
              <a:t>Scope of comments considered</a:t>
            </a:r>
            <a:endParaRPr lang="en-US" i="1">
              <a:solidFill>
                <a:prstClr val="black"/>
              </a:solidFill>
              <a:latin typeface="Calibri" panose="020F0502020204030204"/>
            </a:endParaRPr>
          </a:p>
          <a:p>
            <a:r>
              <a:rPr lang="en-US" i="1">
                <a:solidFill>
                  <a:prstClr val="black"/>
                </a:solidFill>
                <a:latin typeface="Calibri" panose="020F0502020204030204"/>
              </a:rPr>
              <a:t>The other big challenge is with public comments…a lot of comments, [were] </a:t>
            </a:r>
            <a:r>
              <a:rPr lang="en-US" b="1" i="1">
                <a:solidFill>
                  <a:prstClr val="black"/>
                </a:solidFill>
                <a:latin typeface="Calibri" panose="020F0502020204030204"/>
              </a:rPr>
              <a:t>comments you would get in a normal NEPA - comments that have already been addressed in the EIS, right.</a:t>
            </a:r>
            <a:endParaRPr lang="en-US">
              <a:solidFill>
                <a:prstClr val="black"/>
              </a:solidFill>
            </a:endParaRPr>
          </a:p>
        </p:txBody>
      </p:sp>
    </p:spTree>
    <p:extLst>
      <p:ext uri="{BB962C8B-B14F-4D97-AF65-F5344CB8AC3E}">
        <p14:creationId xmlns:p14="http://schemas.microsoft.com/office/powerpoint/2010/main" val="132244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53980">
              <a:srgbClr val="F5F1DB"/>
            </a:gs>
            <a:gs pos="53980">
              <a:srgbClr val="F5F1DB"/>
            </a:gs>
            <a:gs pos="0">
              <a:srgbClr val="92D050"/>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5" name="Picture 4" descr="A group of people in a forest&#10;&#10;Description automatically generated">
            <a:extLst>
              <a:ext uri="{FF2B5EF4-FFF2-40B4-BE49-F238E27FC236}">
                <a16:creationId xmlns:a16="http://schemas.microsoft.com/office/drawing/2014/main" id="{D64432C1-508D-434F-9F53-2FCB569FFD14}"/>
              </a:ext>
            </a:extLst>
          </p:cNvPr>
          <p:cNvPicPr>
            <a:picLocks noChangeAspect="1"/>
          </p:cNvPicPr>
          <p:nvPr/>
        </p:nvPicPr>
        <p:blipFill>
          <a:blip r:embed="rId3"/>
          <a:stretch>
            <a:fillRect/>
          </a:stretch>
        </p:blipFill>
        <p:spPr>
          <a:xfrm>
            <a:off x="6008963" y="181784"/>
            <a:ext cx="3001178" cy="2250885"/>
          </a:xfrm>
          <a:prstGeom prst="rect">
            <a:avLst/>
          </a:prstGeom>
        </p:spPr>
      </p:pic>
      <p:pic>
        <p:nvPicPr>
          <p:cNvPr id="6" name="Picture 8" descr="C:\Users\chengt\Documents\CFRI\Collaborations\UP Mesas\UncMesas\UncMesas1_Aug2008.jpg">
            <a:extLst>
              <a:ext uri="{FF2B5EF4-FFF2-40B4-BE49-F238E27FC236}">
                <a16:creationId xmlns:a16="http://schemas.microsoft.com/office/drawing/2014/main" id="{999A5634-4D27-D349-A4A0-87AE9628C47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044374" y="195632"/>
            <a:ext cx="3004509" cy="2250885"/>
          </a:xfrm>
          <a:prstGeom prst="rect">
            <a:avLst/>
          </a:prstGeom>
          <a:noFill/>
          <a:ln w="9525">
            <a:noFill/>
            <a:miter lim="800000"/>
            <a:headEnd/>
            <a:tailEnd/>
          </a:ln>
        </p:spPr>
      </p:pic>
      <p:sp>
        <p:nvSpPr>
          <p:cNvPr id="11" name="Rectangle 10">
            <a:extLst>
              <a:ext uri="{FF2B5EF4-FFF2-40B4-BE49-F238E27FC236}">
                <a16:creationId xmlns:a16="http://schemas.microsoft.com/office/drawing/2014/main" id="{704FC6B3-5BEB-A048-96B7-300C93CB5C3A}"/>
              </a:ext>
            </a:extLst>
          </p:cNvPr>
          <p:cNvSpPr/>
          <p:nvPr/>
        </p:nvSpPr>
        <p:spPr>
          <a:xfrm>
            <a:off x="0" y="4147"/>
            <a:ext cx="12192000" cy="914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E1E155F-1B55-0D42-8475-D5063F3EBB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31571" y="18169"/>
            <a:ext cx="526603" cy="537774"/>
          </a:xfrm>
          <a:prstGeom prst="rect">
            <a:avLst/>
          </a:prstGeom>
        </p:spPr>
      </p:pic>
      <p:sp>
        <p:nvSpPr>
          <p:cNvPr id="15" name="TextBox 14">
            <a:extLst>
              <a:ext uri="{FF2B5EF4-FFF2-40B4-BE49-F238E27FC236}">
                <a16:creationId xmlns:a16="http://schemas.microsoft.com/office/drawing/2014/main" id="{19137F42-8855-A64A-A1C7-55709087DA51}"/>
              </a:ext>
            </a:extLst>
          </p:cNvPr>
          <p:cNvSpPr txBox="1"/>
          <p:nvPr/>
        </p:nvSpPr>
        <p:spPr>
          <a:xfrm>
            <a:off x="323700" y="0"/>
            <a:ext cx="9146185" cy="584775"/>
          </a:xfrm>
          <a:prstGeom prst="rect">
            <a:avLst/>
          </a:prstGeom>
          <a:noFill/>
        </p:spPr>
        <p:txBody>
          <a:bodyPr wrap="square" lIns="91440" tIns="45720" rIns="91440" bIns="45720" rtlCol="0" anchor="t">
            <a:spAutoFit/>
          </a:bodyPr>
          <a:lstStyle/>
          <a:p>
            <a:pPr>
              <a:defRPr/>
            </a:pPr>
            <a:r>
              <a:rPr lang="en-US" sz="3200" dirty="0">
                <a:solidFill>
                  <a:schemeClr val="bg1"/>
                </a:solidFill>
                <a:latin typeface="Calibri"/>
                <a:cs typeface="Calibri"/>
              </a:rPr>
              <a:t>Aligning expectations on the 4 Ps - The CFLRP</a:t>
            </a:r>
          </a:p>
        </p:txBody>
      </p:sp>
      <p:pic>
        <p:nvPicPr>
          <p:cNvPr id="7" name="Picture 6" descr="A tree in the snow&#10;&#10;Description automatically generated">
            <a:extLst>
              <a:ext uri="{FF2B5EF4-FFF2-40B4-BE49-F238E27FC236}">
                <a16:creationId xmlns:a16="http://schemas.microsoft.com/office/drawing/2014/main" id="{DB9FE985-4183-994E-914C-73579C8D06EA}"/>
              </a:ext>
            </a:extLst>
          </p:cNvPr>
          <p:cNvPicPr>
            <a:picLocks noChangeAspect="1"/>
          </p:cNvPicPr>
          <p:nvPr/>
        </p:nvPicPr>
        <p:blipFill>
          <a:blip r:embed="rId6"/>
          <a:stretch>
            <a:fillRect/>
          </a:stretch>
        </p:blipFill>
        <p:spPr>
          <a:xfrm>
            <a:off x="9044375" y="4749344"/>
            <a:ext cx="2972329" cy="1976996"/>
          </a:xfrm>
          <a:prstGeom prst="rect">
            <a:avLst/>
          </a:prstGeom>
        </p:spPr>
      </p:pic>
      <p:pic>
        <p:nvPicPr>
          <p:cNvPr id="8" name="Picture 7" descr="A tree in a forest&#10;&#10;Description automatically generated">
            <a:extLst>
              <a:ext uri="{FF2B5EF4-FFF2-40B4-BE49-F238E27FC236}">
                <a16:creationId xmlns:a16="http://schemas.microsoft.com/office/drawing/2014/main" id="{5D26C56C-A419-3841-A4F6-FEAC1A533220}"/>
              </a:ext>
            </a:extLst>
          </p:cNvPr>
          <p:cNvPicPr>
            <a:picLocks noChangeAspect="1"/>
          </p:cNvPicPr>
          <p:nvPr/>
        </p:nvPicPr>
        <p:blipFill>
          <a:blip r:embed="rId7"/>
          <a:stretch>
            <a:fillRect/>
          </a:stretch>
        </p:blipFill>
        <p:spPr>
          <a:xfrm>
            <a:off x="6023342" y="2478160"/>
            <a:ext cx="2972421" cy="2181818"/>
          </a:xfrm>
          <a:prstGeom prst="rect">
            <a:avLst/>
          </a:prstGeom>
        </p:spPr>
      </p:pic>
      <p:pic>
        <p:nvPicPr>
          <p:cNvPr id="9" name="Picture 8" descr="A picture containing outdoor, grass, fence, snow&#10;&#10;Description automatically generated">
            <a:extLst>
              <a:ext uri="{FF2B5EF4-FFF2-40B4-BE49-F238E27FC236}">
                <a16:creationId xmlns:a16="http://schemas.microsoft.com/office/drawing/2014/main" id="{37EBDA0C-9C43-DA43-A7B6-252E783E0B6D}"/>
              </a:ext>
            </a:extLst>
          </p:cNvPr>
          <p:cNvPicPr>
            <a:picLocks noChangeAspect="1"/>
          </p:cNvPicPr>
          <p:nvPr/>
        </p:nvPicPr>
        <p:blipFill>
          <a:blip r:embed="rId8"/>
          <a:stretch>
            <a:fillRect/>
          </a:stretch>
        </p:blipFill>
        <p:spPr>
          <a:xfrm>
            <a:off x="9044376" y="2478160"/>
            <a:ext cx="2972330" cy="2181818"/>
          </a:xfrm>
          <a:prstGeom prst="rect">
            <a:avLst/>
          </a:prstGeom>
        </p:spPr>
      </p:pic>
      <p:pic>
        <p:nvPicPr>
          <p:cNvPr id="10" name="Picture 9" descr="A pile of hot dogs on a grill&#10;&#10;Description automatically generated">
            <a:extLst>
              <a:ext uri="{FF2B5EF4-FFF2-40B4-BE49-F238E27FC236}">
                <a16:creationId xmlns:a16="http://schemas.microsoft.com/office/drawing/2014/main" id="{EE53E912-A4F4-BE44-A537-DA207945A1FD}"/>
              </a:ext>
            </a:extLst>
          </p:cNvPr>
          <p:cNvPicPr>
            <a:picLocks noChangeAspect="1"/>
          </p:cNvPicPr>
          <p:nvPr/>
        </p:nvPicPr>
        <p:blipFill>
          <a:blip r:embed="rId9"/>
          <a:stretch>
            <a:fillRect/>
          </a:stretch>
        </p:blipFill>
        <p:spPr>
          <a:xfrm>
            <a:off x="6023342" y="4749343"/>
            <a:ext cx="2972329" cy="1941154"/>
          </a:xfrm>
          <a:prstGeom prst="rect">
            <a:avLst/>
          </a:prstGeom>
        </p:spPr>
      </p:pic>
      <p:sp>
        <p:nvSpPr>
          <p:cNvPr id="13" name="TextBox 12">
            <a:extLst>
              <a:ext uri="{FF2B5EF4-FFF2-40B4-BE49-F238E27FC236}">
                <a16:creationId xmlns:a16="http://schemas.microsoft.com/office/drawing/2014/main" id="{31E87C9A-880B-BD42-8CB5-846A0751D7E0}"/>
              </a:ext>
            </a:extLst>
          </p:cNvPr>
          <p:cNvSpPr txBox="1"/>
          <p:nvPr/>
        </p:nvSpPr>
        <p:spPr>
          <a:xfrm>
            <a:off x="225729" y="1323799"/>
            <a:ext cx="5542146" cy="5016758"/>
          </a:xfrm>
          <a:prstGeom prst="rect">
            <a:avLst/>
          </a:prstGeom>
          <a:noFill/>
        </p:spPr>
        <p:txBody>
          <a:bodyPr wrap="square" lIns="91440" tIns="45720" rIns="91440" bIns="45720" anchor="t">
            <a:spAutoFit/>
          </a:bodyPr>
          <a:lstStyle/>
          <a:p>
            <a:pPr fontAlgn="base"/>
            <a:r>
              <a:rPr lang="en-US" sz="2000" dirty="0">
                <a:solidFill>
                  <a:schemeClr val="bg1"/>
                </a:solidFill>
                <a:latin typeface="Calibri"/>
                <a:cs typeface="Calibri"/>
              </a:rPr>
              <a:t>SWERI (CFRI) asked to monitor collaborative governance for all CFLRP projects.</a:t>
            </a:r>
          </a:p>
          <a:p>
            <a:endParaRPr lang="en-US" sz="2000" dirty="0">
              <a:solidFill>
                <a:schemeClr val="bg1"/>
              </a:solidFill>
              <a:latin typeface="Calibri"/>
              <a:cs typeface="Calibri"/>
            </a:endParaRPr>
          </a:p>
          <a:p>
            <a:r>
              <a:rPr lang="en-US" sz="2000" dirty="0">
                <a:solidFill>
                  <a:schemeClr val="bg1"/>
                </a:solidFill>
                <a:latin typeface="Calibri"/>
                <a:cs typeface="Calibri"/>
              </a:rPr>
              <a:t>Newly authorized and re-authorized projects have similar challenges and needs</a:t>
            </a:r>
            <a:endParaRPr lang="en-US" dirty="0">
              <a:solidFill>
                <a:schemeClr val="bg1"/>
              </a:solidFill>
            </a:endParaRPr>
          </a:p>
          <a:p>
            <a:endParaRPr lang="en-US" sz="2000" dirty="0">
              <a:solidFill>
                <a:schemeClr val="bg1"/>
              </a:solidFill>
              <a:latin typeface="Calibri"/>
              <a:cs typeface="Calibri"/>
            </a:endParaRPr>
          </a:p>
          <a:p>
            <a:r>
              <a:rPr lang="en-US" sz="2000" dirty="0">
                <a:solidFill>
                  <a:schemeClr val="bg1"/>
                </a:solidFill>
                <a:latin typeface="Calibri"/>
                <a:cs typeface="Calibri"/>
              </a:rPr>
              <a:t>Key Challenges</a:t>
            </a:r>
          </a:p>
          <a:p>
            <a:pPr>
              <a:buFont typeface="Arial" panose="020B0604020202020204" pitchFamily="34" charset="0"/>
              <a:buChar char="•"/>
            </a:pPr>
            <a:r>
              <a:rPr lang="en-US" sz="2000" dirty="0">
                <a:solidFill>
                  <a:schemeClr val="bg1"/>
                </a:solidFill>
                <a:latin typeface="Calibri"/>
                <a:cs typeface="Calibri"/>
              </a:rPr>
              <a:t>Turnover </a:t>
            </a:r>
          </a:p>
          <a:p>
            <a:pPr>
              <a:buFont typeface="Arial" panose="020B0604020202020204" pitchFamily="34" charset="0"/>
              <a:buChar char="•"/>
            </a:pPr>
            <a:r>
              <a:rPr lang="en-US" sz="2000" dirty="0">
                <a:solidFill>
                  <a:schemeClr val="bg1"/>
                </a:solidFill>
                <a:latin typeface="Calibri"/>
                <a:cs typeface="Calibri"/>
              </a:rPr>
              <a:t>Capacity to engage – time, personnel</a:t>
            </a:r>
            <a:endParaRPr lang="en-US" dirty="0">
              <a:solidFill>
                <a:schemeClr val="bg1"/>
              </a:solidFill>
            </a:endParaRPr>
          </a:p>
          <a:p>
            <a:endParaRPr lang="en-US" sz="2000" dirty="0">
              <a:solidFill>
                <a:schemeClr val="bg1"/>
              </a:solidFill>
              <a:latin typeface="Calibri"/>
              <a:cs typeface="Calibri"/>
            </a:endParaRPr>
          </a:p>
          <a:p>
            <a:pPr>
              <a:buFont typeface="Arial" panose="020B0604020202020204" pitchFamily="34" charset="0"/>
            </a:pPr>
            <a:r>
              <a:rPr lang="en-US" sz="2000" dirty="0">
                <a:solidFill>
                  <a:schemeClr val="bg1"/>
                </a:solidFill>
                <a:latin typeface="Calibri"/>
                <a:cs typeface="Calibri"/>
              </a:rPr>
              <a:t>Key needs</a:t>
            </a:r>
          </a:p>
          <a:p>
            <a:pPr>
              <a:buFont typeface="Arial" panose="020B0604020202020204" pitchFamily="34" charset="0"/>
              <a:buChar char="•"/>
            </a:pPr>
            <a:r>
              <a:rPr lang="en-US" sz="2000" dirty="0">
                <a:solidFill>
                  <a:schemeClr val="bg1"/>
                </a:solidFill>
                <a:latin typeface="Calibri"/>
                <a:cs typeface="Calibri"/>
              </a:rPr>
              <a:t>Identifying clear roles and accountability</a:t>
            </a:r>
            <a:endParaRPr lang="en-US" sz="2000" dirty="0">
              <a:solidFill>
                <a:schemeClr val="bg1"/>
              </a:solidFill>
            </a:endParaRPr>
          </a:p>
          <a:p>
            <a:pPr>
              <a:buFont typeface="Arial" panose="020B0604020202020204" pitchFamily="34" charset="0"/>
              <a:buChar char="•"/>
            </a:pPr>
            <a:r>
              <a:rPr lang="en-US" sz="2000" dirty="0">
                <a:solidFill>
                  <a:schemeClr val="bg1"/>
                </a:solidFill>
                <a:latin typeface="Calibri"/>
                <a:cs typeface="Calibri"/>
              </a:rPr>
              <a:t>Developing process for transparent decision making processes and adaptive management</a:t>
            </a:r>
          </a:p>
          <a:p>
            <a:pPr>
              <a:buFont typeface="Arial" panose="020B0604020202020204" pitchFamily="34" charset="0"/>
              <a:buChar char="•"/>
            </a:pPr>
            <a:r>
              <a:rPr lang="en-US" sz="2000" dirty="0">
                <a:solidFill>
                  <a:schemeClr val="bg1"/>
                </a:solidFill>
                <a:latin typeface="Calibri"/>
                <a:cs typeface="Calibri"/>
              </a:rPr>
              <a:t>Aligning expectations for engagement throughout the process</a:t>
            </a:r>
          </a:p>
        </p:txBody>
      </p:sp>
    </p:spTree>
    <p:extLst>
      <p:ext uri="{BB962C8B-B14F-4D97-AF65-F5344CB8AC3E}">
        <p14:creationId xmlns:p14="http://schemas.microsoft.com/office/powerpoint/2010/main" val="103834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53980">
              <a:srgbClr val="F5F1DB"/>
            </a:gs>
            <a:gs pos="53980">
              <a:srgbClr val="F5F1DB"/>
            </a:gs>
            <a:gs pos="0">
              <a:srgbClr val="92D050"/>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5" name="Picture 4" descr="A group of people in a forest&#10;&#10;Description automatically generated">
            <a:extLst>
              <a:ext uri="{FF2B5EF4-FFF2-40B4-BE49-F238E27FC236}">
                <a16:creationId xmlns:a16="http://schemas.microsoft.com/office/drawing/2014/main" id="{D64432C1-508D-434F-9F53-2FCB569FFD14}"/>
              </a:ext>
            </a:extLst>
          </p:cNvPr>
          <p:cNvPicPr>
            <a:picLocks noChangeAspect="1"/>
          </p:cNvPicPr>
          <p:nvPr/>
        </p:nvPicPr>
        <p:blipFill>
          <a:blip r:embed="rId3"/>
          <a:stretch>
            <a:fillRect/>
          </a:stretch>
        </p:blipFill>
        <p:spPr>
          <a:xfrm>
            <a:off x="6008963" y="181784"/>
            <a:ext cx="3001178" cy="2250885"/>
          </a:xfrm>
          <a:prstGeom prst="rect">
            <a:avLst/>
          </a:prstGeom>
        </p:spPr>
      </p:pic>
      <p:pic>
        <p:nvPicPr>
          <p:cNvPr id="6" name="Picture 8" descr="C:\Users\chengt\Documents\CFRI\Collaborations\UP Mesas\UncMesas\UncMesas1_Aug2008.jpg">
            <a:extLst>
              <a:ext uri="{FF2B5EF4-FFF2-40B4-BE49-F238E27FC236}">
                <a16:creationId xmlns:a16="http://schemas.microsoft.com/office/drawing/2014/main" id="{999A5634-4D27-D349-A4A0-87AE9628C47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044374" y="195632"/>
            <a:ext cx="3004509" cy="2250885"/>
          </a:xfrm>
          <a:prstGeom prst="rect">
            <a:avLst/>
          </a:prstGeom>
          <a:noFill/>
          <a:ln w="9525">
            <a:noFill/>
            <a:miter lim="800000"/>
            <a:headEnd/>
            <a:tailEnd/>
          </a:ln>
        </p:spPr>
      </p:pic>
      <p:sp>
        <p:nvSpPr>
          <p:cNvPr id="11" name="Rectangle 10">
            <a:extLst>
              <a:ext uri="{FF2B5EF4-FFF2-40B4-BE49-F238E27FC236}">
                <a16:creationId xmlns:a16="http://schemas.microsoft.com/office/drawing/2014/main" id="{704FC6B3-5BEB-A048-96B7-300C93CB5C3A}"/>
              </a:ext>
            </a:extLst>
          </p:cNvPr>
          <p:cNvSpPr/>
          <p:nvPr/>
        </p:nvSpPr>
        <p:spPr>
          <a:xfrm>
            <a:off x="0" y="4147"/>
            <a:ext cx="12192000" cy="914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E1E155F-1B55-0D42-8475-D5063F3EBB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31571" y="18169"/>
            <a:ext cx="526603" cy="537774"/>
          </a:xfrm>
          <a:prstGeom prst="rect">
            <a:avLst/>
          </a:prstGeom>
        </p:spPr>
      </p:pic>
      <p:sp>
        <p:nvSpPr>
          <p:cNvPr id="15" name="TextBox 14">
            <a:extLst>
              <a:ext uri="{FF2B5EF4-FFF2-40B4-BE49-F238E27FC236}">
                <a16:creationId xmlns:a16="http://schemas.microsoft.com/office/drawing/2014/main" id="{19137F42-8855-A64A-A1C7-55709087DA51}"/>
              </a:ext>
            </a:extLst>
          </p:cNvPr>
          <p:cNvSpPr txBox="1"/>
          <p:nvPr/>
        </p:nvSpPr>
        <p:spPr>
          <a:xfrm>
            <a:off x="323700" y="0"/>
            <a:ext cx="5772300" cy="584775"/>
          </a:xfrm>
          <a:prstGeom prst="rect">
            <a:avLst/>
          </a:prstGeom>
          <a:noFill/>
        </p:spPr>
        <p:txBody>
          <a:bodyPr wrap="square" rtlCol="0">
            <a:spAutoFit/>
          </a:bodyPr>
          <a:lstStyle/>
          <a:p>
            <a:pPr>
              <a:defRPr/>
            </a:pPr>
            <a:r>
              <a:rPr lang="en-US" sz="3200">
                <a:solidFill>
                  <a:schemeClr val="bg1"/>
                </a:solidFill>
                <a:latin typeface="Calibri" panose="020F0502020204030204" pitchFamily="34" charset="0"/>
                <a:cs typeface="Calibri" panose="020F0502020204030204" pitchFamily="34" charset="0"/>
              </a:rPr>
              <a:t>Conclusions and Next Steps</a:t>
            </a:r>
          </a:p>
        </p:txBody>
      </p:sp>
      <p:pic>
        <p:nvPicPr>
          <p:cNvPr id="7" name="Picture 6" descr="A tree in the snow&#10;&#10;Description automatically generated">
            <a:extLst>
              <a:ext uri="{FF2B5EF4-FFF2-40B4-BE49-F238E27FC236}">
                <a16:creationId xmlns:a16="http://schemas.microsoft.com/office/drawing/2014/main" id="{DB9FE985-4183-994E-914C-73579C8D06EA}"/>
              </a:ext>
            </a:extLst>
          </p:cNvPr>
          <p:cNvPicPr>
            <a:picLocks noChangeAspect="1"/>
          </p:cNvPicPr>
          <p:nvPr/>
        </p:nvPicPr>
        <p:blipFill>
          <a:blip r:embed="rId6"/>
          <a:stretch>
            <a:fillRect/>
          </a:stretch>
        </p:blipFill>
        <p:spPr>
          <a:xfrm>
            <a:off x="9044375" y="4749344"/>
            <a:ext cx="2972329" cy="1976996"/>
          </a:xfrm>
          <a:prstGeom prst="rect">
            <a:avLst/>
          </a:prstGeom>
        </p:spPr>
      </p:pic>
      <p:pic>
        <p:nvPicPr>
          <p:cNvPr id="8" name="Picture 7" descr="A tree in a forest&#10;&#10;Description automatically generated">
            <a:extLst>
              <a:ext uri="{FF2B5EF4-FFF2-40B4-BE49-F238E27FC236}">
                <a16:creationId xmlns:a16="http://schemas.microsoft.com/office/drawing/2014/main" id="{5D26C56C-A419-3841-A4F6-FEAC1A533220}"/>
              </a:ext>
            </a:extLst>
          </p:cNvPr>
          <p:cNvPicPr>
            <a:picLocks noChangeAspect="1"/>
          </p:cNvPicPr>
          <p:nvPr/>
        </p:nvPicPr>
        <p:blipFill>
          <a:blip r:embed="rId7"/>
          <a:stretch>
            <a:fillRect/>
          </a:stretch>
        </p:blipFill>
        <p:spPr>
          <a:xfrm>
            <a:off x="6023342" y="2478160"/>
            <a:ext cx="2972421" cy="2181818"/>
          </a:xfrm>
          <a:prstGeom prst="rect">
            <a:avLst/>
          </a:prstGeom>
        </p:spPr>
      </p:pic>
      <p:pic>
        <p:nvPicPr>
          <p:cNvPr id="9" name="Picture 8" descr="A picture containing outdoor, grass, fence, snow&#10;&#10;Description automatically generated">
            <a:extLst>
              <a:ext uri="{FF2B5EF4-FFF2-40B4-BE49-F238E27FC236}">
                <a16:creationId xmlns:a16="http://schemas.microsoft.com/office/drawing/2014/main" id="{37EBDA0C-9C43-DA43-A7B6-252E783E0B6D}"/>
              </a:ext>
            </a:extLst>
          </p:cNvPr>
          <p:cNvPicPr>
            <a:picLocks noChangeAspect="1"/>
          </p:cNvPicPr>
          <p:nvPr/>
        </p:nvPicPr>
        <p:blipFill>
          <a:blip r:embed="rId8"/>
          <a:stretch>
            <a:fillRect/>
          </a:stretch>
        </p:blipFill>
        <p:spPr>
          <a:xfrm>
            <a:off x="9044376" y="2478160"/>
            <a:ext cx="2972330" cy="2181818"/>
          </a:xfrm>
          <a:prstGeom prst="rect">
            <a:avLst/>
          </a:prstGeom>
        </p:spPr>
      </p:pic>
      <p:pic>
        <p:nvPicPr>
          <p:cNvPr id="10" name="Picture 9" descr="A pile of hot dogs on a grill&#10;&#10;Description automatically generated">
            <a:extLst>
              <a:ext uri="{FF2B5EF4-FFF2-40B4-BE49-F238E27FC236}">
                <a16:creationId xmlns:a16="http://schemas.microsoft.com/office/drawing/2014/main" id="{EE53E912-A4F4-BE44-A537-DA207945A1FD}"/>
              </a:ext>
            </a:extLst>
          </p:cNvPr>
          <p:cNvPicPr>
            <a:picLocks noChangeAspect="1"/>
          </p:cNvPicPr>
          <p:nvPr/>
        </p:nvPicPr>
        <p:blipFill>
          <a:blip r:embed="rId9"/>
          <a:stretch>
            <a:fillRect/>
          </a:stretch>
        </p:blipFill>
        <p:spPr>
          <a:xfrm>
            <a:off x="6023342" y="4749343"/>
            <a:ext cx="2972329" cy="1941154"/>
          </a:xfrm>
          <a:prstGeom prst="rect">
            <a:avLst/>
          </a:prstGeom>
        </p:spPr>
      </p:pic>
      <p:sp>
        <p:nvSpPr>
          <p:cNvPr id="13" name="TextBox 12">
            <a:extLst>
              <a:ext uri="{FF2B5EF4-FFF2-40B4-BE49-F238E27FC236}">
                <a16:creationId xmlns:a16="http://schemas.microsoft.com/office/drawing/2014/main" id="{31E87C9A-880B-BD42-8CB5-846A0751D7E0}"/>
              </a:ext>
            </a:extLst>
          </p:cNvPr>
          <p:cNvSpPr txBox="1"/>
          <p:nvPr/>
        </p:nvSpPr>
        <p:spPr>
          <a:xfrm>
            <a:off x="323700" y="1791885"/>
            <a:ext cx="5542146" cy="3385542"/>
          </a:xfrm>
          <a:prstGeom prst="rect">
            <a:avLst/>
          </a:prstGeom>
          <a:noFill/>
        </p:spPr>
        <p:txBody>
          <a:bodyPr wrap="square" lIns="91440" tIns="45720" rIns="91440" bIns="45720" anchor="t">
            <a:spAutoFit/>
          </a:bodyPr>
          <a:lstStyle/>
          <a:p>
            <a:pPr fontAlgn="base">
              <a:buFont typeface="Arial" panose="020B0604020202020204" pitchFamily="34" charset="0"/>
              <a:buChar char="•"/>
            </a:pPr>
            <a:r>
              <a:rPr lang="en-US" sz="2400">
                <a:solidFill>
                  <a:schemeClr val="bg1"/>
                </a:solidFill>
                <a:latin typeface="Calibri"/>
                <a:cs typeface="Calibri"/>
              </a:rPr>
              <a:t> Clear "plug-in" points </a:t>
            </a:r>
          </a:p>
          <a:p>
            <a:pPr>
              <a:buFont typeface="Arial" panose="020B0604020202020204" pitchFamily="34" charset="0"/>
              <a:buChar char="•"/>
            </a:pPr>
            <a:endParaRPr lang="en-US" sz="2400">
              <a:solidFill>
                <a:schemeClr val="bg1"/>
              </a:solidFill>
              <a:latin typeface="Calibri"/>
              <a:cs typeface="Calibri"/>
            </a:endParaRPr>
          </a:p>
          <a:p>
            <a:pPr fontAlgn="base">
              <a:buFont typeface="Arial" panose="020B0604020202020204" pitchFamily="34" charset="0"/>
              <a:buChar char="•"/>
            </a:pPr>
            <a:r>
              <a:rPr lang="en-US" sz="2400">
                <a:solidFill>
                  <a:schemeClr val="bg1"/>
                </a:solidFill>
                <a:latin typeface="Calibri"/>
                <a:cs typeface="Calibri"/>
              </a:rPr>
              <a:t> Clear and consistent communication on: </a:t>
            </a:r>
          </a:p>
          <a:p>
            <a:pPr lvl="1" fontAlgn="base">
              <a:buFont typeface="Arial" panose="020B0604020202020204" pitchFamily="34" charset="0"/>
              <a:buChar char="•"/>
            </a:pPr>
            <a:r>
              <a:rPr lang="en-US" sz="2400">
                <a:solidFill>
                  <a:schemeClr val="bg1"/>
                </a:solidFill>
                <a:latin typeface="Calibri"/>
                <a:cs typeface="Calibri"/>
              </a:rPr>
              <a:t> Agreed upon expectations for 4 P's</a:t>
            </a:r>
          </a:p>
          <a:p>
            <a:pPr lvl="1" fontAlgn="base">
              <a:buFont typeface="Arial" panose="020B0604020202020204" pitchFamily="34" charset="0"/>
              <a:buChar char="•"/>
            </a:pPr>
            <a:r>
              <a:rPr lang="en-US" sz="2400">
                <a:solidFill>
                  <a:schemeClr val="bg1"/>
                </a:solidFill>
                <a:latin typeface="Calibri"/>
                <a:cs typeface="Calibri"/>
              </a:rPr>
              <a:t> Decision-space </a:t>
            </a:r>
          </a:p>
          <a:p>
            <a:pPr lvl="1" fontAlgn="base">
              <a:buFont typeface="Arial" panose="020B0604020202020204" pitchFamily="34" charset="0"/>
              <a:buChar char="•"/>
            </a:pPr>
            <a:r>
              <a:rPr lang="en-US" sz="2400">
                <a:solidFill>
                  <a:schemeClr val="bg1"/>
                </a:solidFill>
                <a:latin typeface="Calibri"/>
                <a:cs typeface="Calibri"/>
              </a:rPr>
              <a:t> Roles and commitment of each party in collaboration </a:t>
            </a:r>
          </a:p>
          <a:p>
            <a:pPr lvl="1" fontAlgn="base">
              <a:buFont typeface="Arial" panose="020B0604020202020204" pitchFamily="34" charset="0"/>
              <a:buChar char="•"/>
            </a:pPr>
            <a:r>
              <a:rPr lang="en-US" sz="2400">
                <a:solidFill>
                  <a:schemeClr val="bg1"/>
                </a:solidFill>
                <a:latin typeface="Calibri"/>
                <a:cs typeface="Calibri"/>
              </a:rPr>
              <a:t> Why and how things change </a:t>
            </a:r>
          </a:p>
          <a:p>
            <a:pPr fontAlgn="base"/>
            <a:endParaRPr lang="en-US" sz="220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4504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53980">
              <a:srgbClr val="F5F1DB"/>
            </a:gs>
            <a:gs pos="53980">
              <a:srgbClr val="F5F1DB"/>
            </a:gs>
            <a:gs pos="0">
              <a:srgbClr val="92D050"/>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14" name="Picture 8" descr="C:\Users\chengt\Documents\CFRI\Collaborations\UP Mesas\UncMesas\UncMesas1_Aug2008.jpg">
            <a:extLst>
              <a:ext uri="{FF2B5EF4-FFF2-40B4-BE49-F238E27FC236}">
                <a16:creationId xmlns:a16="http://schemas.microsoft.com/office/drawing/2014/main" id="{0E056716-F8F6-3D41-838D-87648F6A01C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53176" y="195632"/>
            <a:ext cx="3004509" cy="2250885"/>
          </a:xfrm>
          <a:prstGeom prst="rect">
            <a:avLst/>
          </a:prstGeom>
          <a:noFill/>
          <a:ln w="9525">
            <a:noFill/>
            <a:miter lim="800000"/>
            <a:headEnd/>
            <a:tailEnd/>
          </a:ln>
        </p:spPr>
      </p:pic>
      <p:pic>
        <p:nvPicPr>
          <p:cNvPr id="12" name="Picture 11" descr="A group of people in a forest&#10;&#10;Description automatically generated">
            <a:extLst>
              <a:ext uri="{FF2B5EF4-FFF2-40B4-BE49-F238E27FC236}">
                <a16:creationId xmlns:a16="http://schemas.microsoft.com/office/drawing/2014/main" id="{A156DFAA-6C3F-5646-A3E1-A2D5EC900950}"/>
              </a:ext>
            </a:extLst>
          </p:cNvPr>
          <p:cNvPicPr>
            <a:picLocks noChangeAspect="1"/>
          </p:cNvPicPr>
          <p:nvPr/>
        </p:nvPicPr>
        <p:blipFill>
          <a:blip r:embed="rId4"/>
          <a:stretch>
            <a:fillRect/>
          </a:stretch>
        </p:blipFill>
        <p:spPr>
          <a:xfrm>
            <a:off x="217765" y="181784"/>
            <a:ext cx="3001178" cy="2250885"/>
          </a:xfrm>
          <a:prstGeom prst="rect">
            <a:avLst/>
          </a:prstGeom>
        </p:spPr>
      </p:pic>
      <p:sp>
        <p:nvSpPr>
          <p:cNvPr id="13" name="Rectangle 12">
            <a:extLst>
              <a:ext uri="{FF2B5EF4-FFF2-40B4-BE49-F238E27FC236}">
                <a16:creationId xmlns:a16="http://schemas.microsoft.com/office/drawing/2014/main" id="{B7A67D6C-CF40-6B46-958C-5337126FA6E3}"/>
              </a:ext>
            </a:extLst>
          </p:cNvPr>
          <p:cNvSpPr/>
          <p:nvPr/>
        </p:nvSpPr>
        <p:spPr>
          <a:xfrm>
            <a:off x="0" y="4147"/>
            <a:ext cx="12192000" cy="914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08AC1A58-F891-3842-8F5B-98FDD5D121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31571" y="18169"/>
            <a:ext cx="526603" cy="537774"/>
          </a:xfrm>
          <a:prstGeom prst="rect">
            <a:avLst/>
          </a:prstGeom>
        </p:spPr>
      </p:pic>
      <p:pic>
        <p:nvPicPr>
          <p:cNvPr id="6" name="Picture 5" descr="A tree in the snow&#10;&#10;Description automatically generated">
            <a:extLst>
              <a:ext uri="{FF2B5EF4-FFF2-40B4-BE49-F238E27FC236}">
                <a16:creationId xmlns:a16="http://schemas.microsoft.com/office/drawing/2014/main" id="{325D4583-F90A-FD43-8B5D-7C705104C737}"/>
              </a:ext>
            </a:extLst>
          </p:cNvPr>
          <p:cNvPicPr>
            <a:picLocks noChangeAspect="1"/>
          </p:cNvPicPr>
          <p:nvPr/>
        </p:nvPicPr>
        <p:blipFill>
          <a:blip r:embed="rId6"/>
          <a:stretch>
            <a:fillRect/>
          </a:stretch>
        </p:blipFill>
        <p:spPr>
          <a:xfrm>
            <a:off x="3253177" y="4749344"/>
            <a:ext cx="2972329" cy="1976996"/>
          </a:xfrm>
          <a:prstGeom prst="rect">
            <a:avLst/>
          </a:prstGeom>
        </p:spPr>
      </p:pic>
      <p:pic>
        <p:nvPicPr>
          <p:cNvPr id="22" name="Picture 21" descr="A tree in a forest&#10;&#10;Description automatically generated">
            <a:extLst>
              <a:ext uri="{FF2B5EF4-FFF2-40B4-BE49-F238E27FC236}">
                <a16:creationId xmlns:a16="http://schemas.microsoft.com/office/drawing/2014/main" id="{06E31C01-7809-9745-9B7A-70BEB806E0D4}"/>
              </a:ext>
            </a:extLst>
          </p:cNvPr>
          <p:cNvPicPr>
            <a:picLocks noChangeAspect="1"/>
          </p:cNvPicPr>
          <p:nvPr/>
        </p:nvPicPr>
        <p:blipFill>
          <a:blip r:embed="rId7"/>
          <a:stretch>
            <a:fillRect/>
          </a:stretch>
        </p:blipFill>
        <p:spPr>
          <a:xfrm>
            <a:off x="232144" y="2478160"/>
            <a:ext cx="2972421" cy="2181818"/>
          </a:xfrm>
          <a:prstGeom prst="rect">
            <a:avLst/>
          </a:prstGeom>
        </p:spPr>
      </p:pic>
      <p:pic>
        <p:nvPicPr>
          <p:cNvPr id="23" name="Picture 22" descr="A picture containing outdoor, grass, fence, snow&#10;&#10;Description automatically generated">
            <a:extLst>
              <a:ext uri="{FF2B5EF4-FFF2-40B4-BE49-F238E27FC236}">
                <a16:creationId xmlns:a16="http://schemas.microsoft.com/office/drawing/2014/main" id="{6E85970E-8800-FE4A-90E6-F46358A0211D}"/>
              </a:ext>
            </a:extLst>
          </p:cNvPr>
          <p:cNvPicPr>
            <a:picLocks noChangeAspect="1"/>
          </p:cNvPicPr>
          <p:nvPr/>
        </p:nvPicPr>
        <p:blipFill>
          <a:blip r:embed="rId8"/>
          <a:stretch>
            <a:fillRect/>
          </a:stretch>
        </p:blipFill>
        <p:spPr>
          <a:xfrm>
            <a:off x="3253178" y="2478160"/>
            <a:ext cx="2972330" cy="2181818"/>
          </a:xfrm>
          <a:prstGeom prst="rect">
            <a:avLst/>
          </a:prstGeom>
        </p:spPr>
      </p:pic>
      <p:pic>
        <p:nvPicPr>
          <p:cNvPr id="24" name="Picture 23" descr="A pile of hot dogs on a grill&#10;&#10;Description automatically generated">
            <a:extLst>
              <a:ext uri="{FF2B5EF4-FFF2-40B4-BE49-F238E27FC236}">
                <a16:creationId xmlns:a16="http://schemas.microsoft.com/office/drawing/2014/main" id="{F43B9A18-16E9-E540-A2C9-D184C6669287}"/>
              </a:ext>
            </a:extLst>
          </p:cNvPr>
          <p:cNvPicPr>
            <a:picLocks noChangeAspect="1"/>
          </p:cNvPicPr>
          <p:nvPr/>
        </p:nvPicPr>
        <p:blipFill>
          <a:blip r:embed="rId9"/>
          <a:stretch>
            <a:fillRect/>
          </a:stretch>
        </p:blipFill>
        <p:spPr>
          <a:xfrm>
            <a:off x="232144" y="4749343"/>
            <a:ext cx="2972329" cy="1941154"/>
          </a:xfrm>
          <a:prstGeom prst="rect">
            <a:avLst/>
          </a:prstGeom>
        </p:spPr>
      </p:pic>
      <p:pic>
        <p:nvPicPr>
          <p:cNvPr id="29" name="Picture 28" descr="A picture containing table&#10;&#10;Description automatically generated">
            <a:extLst>
              <a:ext uri="{FF2B5EF4-FFF2-40B4-BE49-F238E27FC236}">
                <a16:creationId xmlns:a16="http://schemas.microsoft.com/office/drawing/2014/main" id="{C9CFB880-55CA-CE42-94A4-861D030BC3F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468908" y="5869089"/>
            <a:ext cx="2603227" cy="857251"/>
          </a:xfrm>
          <a:prstGeom prst="rect">
            <a:avLst/>
          </a:prstGeom>
        </p:spPr>
      </p:pic>
      <p:sp>
        <p:nvSpPr>
          <p:cNvPr id="11" name="TextBox 10">
            <a:extLst>
              <a:ext uri="{FF2B5EF4-FFF2-40B4-BE49-F238E27FC236}">
                <a16:creationId xmlns:a16="http://schemas.microsoft.com/office/drawing/2014/main" id="{4AFB0B41-17AF-8D4E-9C07-77AA4A39C498}"/>
              </a:ext>
            </a:extLst>
          </p:cNvPr>
          <p:cNvSpPr txBox="1"/>
          <p:nvPr/>
        </p:nvSpPr>
        <p:spPr>
          <a:xfrm>
            <a:off x="6462345" y="1089049"/>
            <a:ext cx="5344527" cy="2462213"/>
          </a:xfrm>
          <a:prstGeom prst="rect">
            <a:avLst/>
          </a:prstGeom>
          <a:noFill/>
        </p:spPr>
        <p:txBody>
          <a:bodyPr wrap="square" lIns="91440" tIns="45720" rIns="91440" bIns="45720" rtlCol="0" anchor="t">
            <a:spAutoFit/>
          </a:bodyPr>
          <a:lstStyle/>
          <a:p>
            <a:pPr marL="457200" indent="-457200" fontAlgn="ctr">
              <a:buFont typeface="+mj-lt"/>
              <a:buAutoNum type="arabicPeriod"/>
            </a:pPr>
            <a:endParaRPr lang="en-US" sz="2200">
              <a:solidFill>
                <a:schemeClr val="bg1"/>
              </a:solidFill>
              <a:latin typeface="Calibri" panose="020F0502020204030204" pitchFamily="34" charset="0"/>
              <a:cs typeface="Calibri" panose="020F0502020204030204" pitchFamily="34" charset="0"/>
            </a:endParaRPr>
          </a:p>
          <a:p>
            <a:pPr marL="457200" indent="-457200">
              <a:buFont typeface="+mj-lt"/>
              <a:buAutoNum type="arabicPeriod"/>
            </a:pPr>
            <a:r>
              <a:rPr lang="en-US" sz="2200">
                <a:solidFill>
                  <a:schemeClr val="bg1"/>
                </a:solidFill>
                <a:latin typeface="Calibri"/>
                <a:cs typeface="Calibri"/>
              </a:rPr>
              <a:t>Who is CFRI and why are we involved</a:t>
            </a:r>
            <a:endParaRPr lang="en-US" sz="2200">
              <a:solidFill>
                <a:schemeClr val="bg1"/>
              </a:solidFill>
              <a:latin typeface="Calibri" panose="020F0502020204030204" pitchFamily="34" charset="0"/>
              <a:cs typeface="Calibri" panose="020F0502020204030204" pitchFamily="34" charset="0"/>
            </a:endParaRPr>
          </a:p>
          <a:p>
            <a:pPr marL="457200" indent="-457200">
              <a:buFont typeface="+mj-lt"/>
              <a:buAutoNum type="arabicPeriod"/>
            </a:pPr>
            <a:r>
              <a:rPr lang="en-US" sz="2200">
                <a:solidFill>
                  <a:schemeClr val="bg1"/>
                </a:solidFill>
                <a:latin typeface="Calibri"/>
                <a:cs typeface="Calibri"/>
              </a:rPr>
              <a:t>Collaboration context of SBEADMR AMG</a:t>
            </a:r>
            <a:endParaRPr lang="en-US" sz="2200">
              <a:solidFill>
                <a:schemeClr val="bg1"/>
              </a:solidFill>
              <a:latin typeface="Calibri" panose="020F0502020204030204" pitchFamily="34" charset="0"/>
              <a:cs typeface="Calibri" panose="020F0502020204030204" pitchFamily="34" charset="0"/>
            </a:endParaRPr>
          </a:p>
          <a:p>
            <a:pPr marL="457200" indent="-457200">
              <a:buFont typeface="+mj-lt"/>
              <a:buAutoNum type="arabicPeriod"/>
            </a:pPr>
            <a:r>
              <a:rPr lang="en-US" sz="2200">
                <a:solidFill>
                  <a:schemeClr val="bg1"/>
                </a:solidFill>
                <a:latin typeface="Calibri"/>
                <a:cs typeface="Calibri"/>
              </a:rPr>
              <a:t>Taking stock so far: gaps between expectations and performance</a:t>
            </a:r>
            <a:endParaRPr lang="en-US" sz="2200">
              <a:solidFill>
                <a:schemeClr val="bg1"/>
              </a:solidFill>
              <a:latin typeface="Calibri" panose="020F0502020204030204" pitchFamily="34" charset="0"/>
              <a:cs typeface="Calibri" panose="020F0502020204030204" pitchFamily="34" charset="0"/>
            </a:endParaRPr>
          </a:p>
          <a:p>
            <a:pPr marL="457200" indent="-457200">
              <a:buAutoNum type="arabicPeriod"/>
            </a:pPr>
            <a:r>
              <a:rPr lang="en-US" sz="2200">
                <a:solidFill>
                  <a:schemeClr val="bg1"/>
                </a:solidFill>
                <a:latin typeface="Calibri"/>
                <a:cs typeface="Calibri"/>
              </a:rPr>
              <a:t>Looking ahead: topics to consider</a:t>
            </a:r>
            <a:endParaRPr lang="en-US" sz="2200">
              <a:solidFill>
                <a:schemeClr val="bg1"/>
              </a:solidFill>
              <a:latin typeface="Calibri" panose="020F0502020204030204" pitchFamily="34" charset="0"/>
              <a:cs typeface="Calibri" panose="020F0502020204030204" pitchFamily="34" charset="0"/>
            </a:endParaRPr>
          </a:p>
          <a:p>
            <a:pPr marL="457200" indent="-457200">
              <a:buFont typeface="+mj-lt"/>
              <a:buAutoNum type="arabicPeriod"/>
            </a:pPr>
            <a:endParaRPr lang="en-US" sz="2200">
              <a:solidFill>
                <a:schemeClr val="bg1"/>
              </a:solidFill>
              <a:latin typeface="Calibri" panose="020F0502020204030204" pitchFamily="34" charset="0"/>
              <a:cs typeface="Calibri" panose="020F0502020204030204" pitchFamily="34" charset="0"/>
            </a:endParaRPr>
          </a:p>
        </p:txBody>
      </p:sp>
      <p:sp>
        <p:nvSpPr>
          <p:cNvPr id="4" name="TextBox 3"/>
          <p:cNvSpPr txBox="1"/>
          <p:nvPr/>
        </p:nvSpPr>
        <p:spPr>
          <a:xfrm>
            <a:off x="6606283" y="227275"/>
            <a:ext cx="5465852" cy="584775"/>
          </a:xfrm>
          <a:prstGeom prst="rect">
            <a:avLst/>
          </a:prstGeom>
          <a:noFill/>
        </p:spPr>
        <p:txBody>
          <a:bodyPr wrap="square" rtlCol="0">
            <a:spAutoFit/>
          </a:bodyPr>
          <a:lstStyle/>
          <a:p>
            <a:pPr>
              <a:defRPr/>
            </a:pPr>
            <a:r>
              <a:rPr lang="en-US" sz="3200" b="1">
                <a:solidFill>
                  <a:schemeClr val="bg1"/>
                </a:solidFill>
                <a:latin typeface="Calibri" panose="020F0502020204030204" pitchFamily="34" charset="0"/>
                <a:cs typeface="Calibri" panose="020F0502020204030204" pitchFamily="34" charset="0"/>
              </a:rPr>
              <a:t>Setting the stage</a:t>
            </a:r>
            <a:endParaRPr lang="en-US" sz="320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90792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3F5BB-3CC2-CC86-1384-0B3DFA5B9CB8}"/>
              </a:ext>
            </a:extLst>
          </p:cNvPr>
          <p:cNvSpPr>
            <a:spLocks noGrp="1"/>
          </p:cNvSpPr>
          <p:nvPr>
            <p:ph type="ctrTitle"/>
          </p:nvPr>
        </p:nvSpPr>
        <p:spPr>
          <a:xfrm>
            <a:off x="212978" y="2235957"/>
            <a:ext cx="5644867" cy="2128935"/>
          </a:xfrm>
          <a:solidFill>
            <a:srgbClr val="FFFFFF">
              <a:alpha val="70000"/>
            </a:srgbClr>
          </a:solidFill>
        </p:spPr>
        <p:txBody>
          <a:bodyPr spcFirstLastPara="1" vert="horz" wrap="square" lIns="182880" tIns="182880" rIns="182880" bIns="182880" rtlCol="0" anchor="t" anchorCtr="0">
            <a:noAutofit/>
          </a:bodyPr>
          <a:lstStyle/>
          <a:p>
            <a:pPr algn="l"/>
            <a:r>
              <a:rPr lang="en-US" sz="1867">
                <a:solidFill>
                  <a:srgbClr val="002060"/>
                </a:solidFill>
              </a:rPr>
              <a:t>The Southwest Forest Health and Wildfire Prevention Act of 2004 (Public Law 108-317)</a:t>
            </a:r>
            <a:br>
              <a:rPr lang="en-US" sz="1867">
                <a:solidFill>
                  <a:srgbClr val="002060"/>
                </a:solidFill>
              </a:rPr>
            </a:br>
            <a:br>
              <a:rPr lang="en-US" sz="1867">
                <a:solidFill>
                  <a:srgbClr val="002060"/>
                </a:solidFill>
              </a:rPr>
            </a:br>
            <a:r>
              <a:rPr lang="en-US" sz="1867">
                <a:solidFill>
                  <a:srgbClr val="002060"/>
                </a:solidFill>
              </a:rPr>
              <a:t>“An act to establish institutes to demonstrate and promote the use of adaptive ecosystem management to reduce the risk of wildfires and restore the health of fire-adapted forest and woodland ecosystems of the Interior West.”</a:t>
            </a:r>
          </a:p>
        </p:txBody>
      </p:sp>
      <p:pic>
        <p:nvPicPr>
          <p:cNvPr id="5" name="Picture 4" descr="A close up of a logo&#10;&#10;Description automatically generated">
            <a:extLst>
              <a:ext uri="{FF2B5EF4-FFF2-40B4-BE49-F238E27FC236}">
                <a16:creationId xmlns:a16="http://schemas.microsoft.com/office/drawing/2014/main" id="{533D1B7D-B74A-76D5-D51F-B1F32FE405C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273" t="-8242"/>
          <a:stretch/>
        </p:blipFill>
        <p:spPr>
          <a:xfrm>
            <a:off x="0" y="437478"/>
            <a:ext cx="5857845" cy="1299401"/>
          </a:xfrm>
          <a:prstGeom prst="rect">
            <a:avLst/>
          </a:prstGeom>
        </p:spPr>
      </p:pic>
      <p:sp>
        <p:nvSpPr>
          <p:cNvPr id="14" name="Rectangle 13">
            <a:extLst>
              <a:ext uri="{FF2B5EF4-FFF2-40B4-BE49-F238E27FC236}">
                <a16:creationId xmlns:a16="http://schemas.microsoft.com/office/drawing/2014/main" id="{A2525337-7328-9692-B1B0-8AEC46C88B83}"/>
              </a:ext>
            </a:extLst>
          </p:cNvPr>
          <p:cNvSpPr/>
          <p:nvPr/>
        </p:nvSpPr>
        <p:spPr>
          <a:xfrm>
            <a:off x="7816417" y="6059034"/>
            <a:ext cx="3589520" cy="369332"/>
          </a:xfrm>
          <a:prstGeom prst="rect">
            <a:avLst/>
          </a:prstGeom>
        </p:spPr>
        <p:txBody>
          <a:bodyPr wrap="square">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Devanagari Sangam MN" panose="02000000000000000000" pitchFamily="2" charset="0"/>
                <a:ea typeface="+mn-ea"/>
                <a:cs typeface="Devanagari Sangam MN" panose="02000000000000000000" pitchFamily="2" charset="0"/>
                <a:sym typeface="Arial"/>
              </a:rPr>
              <a:t>https://</a:t>
            </a:r>
            <a:r>
              <a:rPr kumimoji="0" lang="en-US" sz="1800" b="1" i="0" u="none" strike="noStrike" kern="1200" cap="none" spc="0" normalizeH="0" baseline="0" noProof="0" err="1">
                <a:ln>
                  <a:noFill/>
                </a:ln>
                <a:solidFill>
                  <a:srgbClr val="000000"/>
                </a:solidFill>
                <a:effectLst/>
                <a:uLnTx/>
                <a:uFillTx/>
                <a:latin typeface="Devanagari Sangam MN" panose="02000000000000000000" pitchFamily="2" charset="0"/>
                <a:ea typeface="+mn-ea"/>
                <a:cs typeface="Devanagari Sangam MN" panose="02000000000000000000" pitchFamily="2" charset="0"/>
                <a:sym typeface="Arial"/>
              </a:rPr>
              <a:t>cfri.colostate.edu</a:t>
            </a:r>
            <a:r>
              <a:rPr kumimoji="0" lang="en-US" sz="1800" b="1" i="0" u="none" strike="noStrike" kern="1200" cap="none" spc="0" normalizeH="0" baseline="0" noProof="0">
                <a:ln>
                  <a:noFill/>
                </a:ln>
                <a:solidFill>
                  <a:srgbClr val="000000"/>
                </a:solidFill>
                <a:effectLst/>
                <a:uLnTx/>
                <a:uFillTx/>
                <a:latin typeface="Devanagari Sangam MN" panose="02000000000000000000" pitchFamily="2" charset="0"/>
                <a:ea typeface="+mn-ea"/>
                <a:cs typeface="Devanagari Sangam MN" panose="02000000000000000000" pitchFamily="2" charset="0"/>
                <a:sym typeface="Arial"/>
              </a:rPr>
              <a:t>/</a:t>
            </a:r>
          </a:p>
        </p:txBody>
      </p:sp>
      <p:pic>
        <p:nvPicPr>
          <p:cNvPr id="4" name="Picture 3" descr="A diagram of a fire&#10;&#10;Description automatically generated">
            <a:extLst>
              <a:ext uri="{FF2B5EF4-FFF2-40B4-BE49-F238E27FC236}">
                <a16:creationId xmlns:a16="http://schemas.microsoft.com/office/drawing/2014/main" id="{FA1A6C28-898E-737F-02DD-9E903D02060C}"/>
              </a:ext>
            </a:extLst>
          </p:cNvPr>
          <p:cNvPicPr>
            <a:picLocks noChangeAspect="1"/>
          </p:cNvPicPr>
          <p:nvPr/>
        </p:nvPicPr>
        <p:blipFill>
          <a:blip r:embed="rId4"/>
          <a:stretch>
            <a:fillRect/>
          </a:stretch>
        </p:blipFill>
        <p:spPr>
          <a:xfrm>
            <a:off x="6334155" y="798965"/>
            <a:ext cx="5587008" cy="5260069"/>
          </a:xfrm>
          <a:prstGeom prst="rect">
            <a:avLst/>
          </a:prstGeom>
        </p:spPr>
      </p:pic>
    </p:spTree>
    <p:extLst>
      <p:ext uri="{BB962C8B-B14F-4D97-AF65-F5344CB8AC3E}">
        <p14:creationId xmlns:p14="http://schemas.microsoft.com/office/powerpoint/2010/main" val="261524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53980">
              <a:srgbClr val="F5F1DB"/>
            </a:gs>
            <a:gs pos="53980">
              <a:srgbClr val="F5F1DB"/>
            </a:gs>
            <a:gs pos="0">
              <a:srgbClr val="92D050"/>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086EA1-0F45-7841-9E25-792E8E46E3B3}"/>
              </a:ext>
            </a:extLst>
          </p:cNvPr>
          <p:cNvSpPr/>
          <p:nvPr/>
        </p:nvSpPr>
        <p:spPr>
          <a:xfrm>
            <a:off x="0" y="4147"/>
            <a:ext cx="12192000" cy="914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F267672-0667-F943-A238-C5BFF7469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31571" y="18169"/>
            <a:ext cx="526603" cy="537774"/>
          </a:xfrm>
          <a:prstGeom prst="rect">
            <a:avLst/>
          </a:prstGeom>
        </p:spPr>
      </p:pic>
      <p:sp>
        <p:nvSpPr>
          <p:cNvPr id="2" name="TextBox 1">
            <a:extLst>
              <a:ext uri="{FF2B5EF4-FFF2-40B4-BE49-F238E27FC236}">
                <a16:creationId xmlns:a16="http://schemas.microsoft.com/office/drawing/2014/main" id="{05DFB8B0-87C8-1812-86F2-B2F86A3EBB92}"/>
              </a:ext>
            </a:extLst>
          </p:cNvPr>
          <p:cNvSpPr txBox="1"/>
          <p:nvPr/>
        </p:nvSpPr>
        <p:spPr>
          <a:xfrm>
            <a:off x="3976309" y="168959"/>
            <a:ext cx="5465852" cy="584775"/>
          </a:xfrm>
          <a:prstGeom prst="rect">
            <a:avLst/>
          </a:prstGeom>
          <a:noFill/>
        </p:spPr>
        <p:txBody>
          <a:bodyPr wrap="square" rtlCol="0">
            <a:spAutoFit/>
          </a:bodyPr>
          <a:lstStyle/>
          <a:p>
            <a:pPr>
              <a:defRPr/>
            </a:pPr>
            <a:r>
              <a:rPr lang="en-US" sz="3200" b="1">
                <a:solidFill>
                  <a:schemeClr val="bg1"/>
                </a:solidFill>
                <a:latin typeface="Calibri" panose="020F0502020204030204" pitchFamily="34" charset="0"/>
                <a:cs typeface="Calibri" panose="020F0502020204030204" pitchFamily="34" charset="0"/>
              </a:rPr>
              <a:t>Collaboration context</a:t>
            </a:r>
            <a:endParaRPr lang="en-US" sz="3200">
              <a:solidFill>
                <a:schemeClr val="bg1"/>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ADE6328-F3CD-D5D0-4A60-6758B7C20EB9}"/>
              </a:ext>
            </a:extLst>
          </p:cNvPr>
          <p:cNvSpPr txBox="1"/>
          <p:nvPr/>
        </p:nvSpPr>
        <p:spPr>
          <a:xfrm>
            <a:off x="928869" y="1083359"/>
            <a:ext cx="9893460" cy="830997"/>
          </a:xfrm>
          <a:prstGeom prst="rect">
            <a:avLst/>
          </a:prstGeom>
          <a:noFill/>
        </p:spPr>
        <p:txBody>
          <a:bodyPr wrap="square">
            <a:spAutoFit/>
          </a:bodyPr>
          <a:lstStyle/>
          <a:p>
            <a:pPr algn="l" rtl="0" fontAlgn="base"/>
            <a:r>
              <a:rPr lang="en-US" sz="2400" b="0" i="0">
                <a:solidFill>
                  <a:schemeClr val="bg1"/>
                </a:solidFill>
                <a:effectLst/>
                <a:latin typeface="Calibri" panose="020F0502020204030204" pitchFamily="34" charset="0"/>
              </a:rPr>
              <a:t>Collaboration occurs when two or more individuals willingly work together to achieve mutually-desired outcomes they couldn’t have achieved alone. </a:t>
            </a:r>
          </a:p>
        </p:txBody>
      </p:sp>
      <p:sp>
        <p:nvSpPr>
          <p:cNvPr id="3" name="TextBox 1">
            <a:extLst>
              <a:ext uri="{FF2B5EF4-FFF2-40B4-BE49-F238E27FC236}">
                <a16:creationId xmlns:a16="http://schemas.microsoft.com/office/drawing/2014/main" id="{9023F71A-D486-B879-6557-DDC7B955F821}"/>
              </a:ext>
            </a:extLst>
          </p:cNvPr>
          <p:cNvSpPr txBox="1"/>
          <p:nvPr/>
        </p:nvSpPr>
        <p:spPr>
          <a:xfrm>
            <a:off x="4440338" y="2059843"/>
            <a:ext cx="2563746" cy="461665"/>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a:solidFill>
                  <a:schemeClr val="bg1"/>
                </a:solidFill>
                <a:latin typeface="Calibri"/>
                <a:cs typeface="Calibri"/>
              </a:rPr>
              <a:t>Performance</a:t>
            </a:r>
            <a:endParaRPr lang="en-US"/>
          </a:p>
        </p:txBody>
      </p:sp>
      <p:cxnSp>
        <p:nvCxnSpPr>
          <p:cNvPr id="5" name="Straight Arrow Connector 4">
            <a:extLst>
              <a:ext uri="{FF2B5EF4-FFF2-40B4-BE49-F238E27FC236}">
                <a16:creationId xmlns:a16="http://schemas.microsoft.com/office/drawing/2014/main" id="{3A3F9992-493D-1AF6-9042-9262F8DB0A4C}"/>
              </a:ext>
            </a:extLst>
          </p:cNvPr>
          <p:cNvCxnSpPr/>
          <p:nvPr/>
        </p:nvCxnSpPr>
        <p:spPr>
          <a:xfrm flipV="1">
            <a:off x="2766395" y="2642102"/>
            <a:ext cx="2321729" cy="2927047"/>
          </a:xfrm>
          <a:prstGeom prst="straightConnector1">
            <a:avLst/>
          </a:prstGeom>
          <a:ln w="508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3">
            <a:extLst>
              <a:ext uri="{FF2B5EF4-FFF2-40B4-BE49-F238E27FC236}">
                <a16:creationId xmlns:a16="http://schemas.microsoft.com/office/drawing/2014/main" id="{3FFDC173-9533-AD12-8441-5816062BEFD0}"/>
              </a:ext>
            </a:extLst>
          </p:cNvPr>
          <p:cNvSpPr txBox="1"/>
          <p:nvPr/>
        </p:nvSpPr>
        <p:spPr>
          <a:xfrm>
            <a:off x="1714071" y="5604957"/>
            <a:ext cx="2563746" cy="461665"/>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a:solidFill>
                  <a:schemeClr val="bg1"/>
                </a:solidFill>
                <a:latin typeface="Calibri"/>
                <a:cs typeface="Calibri"/>
              </a:rPr>
              <a:t>Process</a:t>
            </a:r>
            <a:endParaRPr lang="en-US"/>
          </a:p>
        </p:txBody>
      </p:sp>
      <p:cxnSp>
        <p:nvCxnSpPr>
          <p:cNvPr id="11" name="Straight Arrow Connector 10">
            <a:extLst>
              <a:ext uri="{FF2B5EF4-FFF2-40B4-BE49-F238E27FC236}">
                <a16:creationId xmlns:a16="http://schemas.microsoft.com/office/drawing/2014/main" id="{8B64AF7C-7C58-016B-7058-AF7B265BCAC8}"/>
              </a:ext>
            </a:extLst>
          </p:cNvPr>
          <p:cNvCxnSpPr/>
          <p:nvPr/>
        </p:nvCxnSpPr>
        <p:spPr>
          <a:xfrm flipH="1" flipV="1">
            <a:off x="5494524" y="2649359"/>
            <a:ext cx="2443795" cy="2908904"/>
          </a:xfrm>
          <a:prstGeom prst="straightConnector1">
            <a:avLst/>
          </a:prstGeom>
          <a:ln w="508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F76C5A2-B31C-2B27-B601-1007C4C6D47A}"/>
              </a:ext>
            </a:extLst>
          </p:cNvPr>
          <p:cNvCxnSpPr/>
          <p:nvPr/>
        </p:nvCxnSpPr>
        <p:spPr>
          <a:xfrm flipH="1">
            <a:off x="3191591" y="5952568"/>
            <a:ext cx="4245985" cy="30238"/>
          </a:xfrm>
          <a:prstGeom prst="straightConnector1">
            <a:avLst/>
          </a:prstGeom>
          <a:ln w="508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468C6C04-2E91-D4E5-C974-0EA7FD61BE73}"/>
              </a:ext>
            </a:extLst>
          </p:cNvPr>
          <p:cNvSpPr/>
          <p:nvPr/>
        </p:nvSpPr>
        <p:spPr>
          <a:xfrm>
            <a:off x="4426858" y="3568095"/>
            <a:ext cx="1826380" cy="1524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chemeClr val="bg1"/>
                </a:solidFill>
                <a:latin typeface="Calibri"/>
                <a:cs typeface="Calibri"/>
              </a:rPr>
              <a:t>Problem/Purpose</a:t>
            </a:r>
          </a:p>
        </p:txBody>
      </p:sp>
      <p:sp>
        <p:nvSpPr>
          <p:cNvPr id="17" name="TextBox 7">
            <a:extLst>
              <a:ext uri="{FF2B5EF4-FFF2-40B4-BE49-F238E27FC236}">
                <a16:creationId xmlns:a16="http://schemas.microsoft.com/office/drawing/2014/main" id="{66A96B2F-2F53-F5B3-7BA5-4B8A70C8781B}"/>
              </a:ext>
            </a:extLst>
          </p:cNvPr>
          <p:cNvSpPr txBox="1"/>
          <p:nvPr/>
        </p:nvSpPr>
        <p:spPr>
          <a:xfrm>
            <a:off x="2015067" y="6417734"/>
            <a:ext cx="733939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solidFill>
                  <a:srgbClr val="000000"/>
                </a:solidFill>
              </a:rPr>
              <a:t>Walker G, Severson G and Daniels S (</a:t>
            </a:r>
            <a:r>
              <a:rPr lang="en-US" sz="900">
                <a:solidFill>
                  <a:srgbClr val="000000"/>
                </a:solidFill>
                <a:latin typeface="Calibri"/>
                <a:cs typeface="Calibri"/>
              </a:rPr>
              <a:t>2023</a:t>
            </a:r>
            <a:r>
              <a:rPr lang="en-US" sz="900">
                <a:solidFill>
                  <a:srgbClr val="000000"/>
                </a:solidFill>
              </a:rPr>
              <a:t>) Collaborative Alignment: a framework for community-based collaboration for natural resource management... Front. Commun. 8:1228650. </a:t>
            </a:r>
            <a:r>
              <a:rPr lang="en-US" sz="900" err="1">
                <a:solidFill>
                  <a:srgbClr val="000000"/>
                </a:solidFill>
              </a:rPr>
              <a:t>doi</a:t>
            </a:r>
            <a:r>
              <a:rPr lang="en-US" sz="900">
                <a:solidFill>
                  <a:srgbClr val="000000"/>
                </a:solidFill>
              </a:rPr>
              <a:t>: 10.3389/fcomm.2023.1228650</a:t>
            </a:r>
          </a:p>
        </p:txBody>
      </p:sp>
      <p:sp>
        <p:nvSpPr>
          <p:cNvPr id="41" name="TextBox 3">
            <a:extLst>
              <a:ext uri="{FF2B5EF4-FFF2-40B4-BE49-F238E27FC236}">
                <a16:creationId xmlns:a16="http://schemas.microsoft.com/office/drawing/2014/main" id="{C969C53F-8F20-E1BB-4871-9F7483DF3A8E}"/>
              </a:ext>
            </a:extLst>
          </p:cNvPr>
          <p:cNvSpPr txBox="1"/>
          <p:nvPr/>
        </p:nvSpPr>
        <p:spPr>
          <a:xfrm>
            <a:off x="7664927" y="5653337"/>
            <a:ext cx="2563746" cy="461665"/>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a:solidFill>
                  <a:schemeClr val="bg1"/>
                </a:solidFill>
                <a:latin typeface="Calibri"/>
                <a:cs typeface="Calibri"/>
              </a:rPr>
              <a:t>People</a:t>
            </a:r>
            <a:endParaRPr lang="en-US"/>
          </a:p>
        </p:txBody>
      </p:sp>
    </p:spTree>
    <p:extLst>
      <p:ext uri="{BB962C8B-B14F-4D97-AF65-F5344CB8AC3E}">
        <p14:creationId xmlns:p14="http://schemas.microsoft.com/office/powerpoint/2010/main" val="3489530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53980">
              <a:srgbClr val="F5F1DB"/>
            </a:gs>
            <a:gs pos="53980">
              <a:srgbClr val="F5F1DB"/>
            </a:gs>
            <a:gs pos="0">
              <a:srgbClr val="92D050"/>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086EA1-0F45-7841-9E25-792E8E46E3B3}"/>
              </a:ext>
            </a:extLst>
          </p:cNvPr>
          <p:cNvSpPr/>
          <p:nvPr/>
        </p:nvSpPr>
        <p:spPr>
          <a:xfrm>
            <a:off x="0" y="4147"/>
            <a:ext cx="12192000" cy="914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2" name="Picture 11">
            <a:extLst>
              <a:ext uri="{FF2B5EF4-FFF2-40B4-BE49-F238E27FC236}">
                <a16:creationId xmlns:a16="http://schemas.microsoft.com/office/drawing/2014/main" id="{FF267672-0667-F943-A238-C5BFF7469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31571" y="18169"/>
            <a:ext cx="526603" cy="537774"/>
          </a:xfrm>
          <a:prstGeom prst="rect">
            <a:avLst/>
          </a:prstGeom>
        </p:spPr>
      </p:pic>
      <p:pic>
        <p:nvPicPr>
          <p:cNvPr id="2" name="Picture 1" descr="A screen shot of a social media post&#10;&#10;Description automatically generated">
            <a:extLst>
              <a:ext uri="{FF2B5EF4-FFF2-40B4-BE49-F238E27FC236}">
                <a16:creationId xmlns:a16="http://schemas.microsoft.com/office/drawing/2014/main" id="{0DB1859F-721F-64D1-8480-ADB6A5D21058}"/>
              </a:ext>
            </a:extLst>
          </p:cNvPr>
          <p:cNvPicPr>
            <a:picLocks noChangeAspect="1"/>
          </p:cNvPicPr>
          <p:nvPr/>
        </p:nvPicPr>
        <p:blipFill>
          <a:blip r:embed="rId4"/>
          <a:stretch>
            <a:fillRect/>
          </a:stretch>
        </p:blipFill>
        <p:spPr>
          <a:xfrm>
            <a:off x="282827" y="10658"/>
            <a:ext cx="4741236" cy="6847342"/>
          </a:xfrm>
          <a:prstGeom prst="rect">
            <a:avLst/>
          </a:prstGeom>
        </p:spPr>
      </p:pic>
      <p:sp>
        <p:nvSpPr>
          <p:cNvPr id="3" name="Rectangle 2">
            <a:extLst>
              <a:ext uri="{FF2B5EF4-FFF2-40B4-BE49-F238E27FC236}">
                <a16:creationId xmlns:a16="http://schemas.microsoft.com/office/drawing/2014/main" id="{A7ECDE8C-33B1-BBA8-549E-407366629DD9}"/>
              </a:ext>
            </a:extLst>
          </p:cNvPr>
          <p:cNvSpPr/>
          <p:nvPr/>
        </p:nvSpPr>
        <p:spPr>
          <a:xfrm>
            <a:off x="5306890" y="1212741"/>
            <a:ext cx="6440099" cy="39703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Goals:</a:t>
            </a:r>
          </a:p>
          <a:p>
            <a:pPr marL="342900" marR="0" lvl="0" indent="-34290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Reduce threats to public safety associated with large areas of dead trees (i.e., fire hazard, tree-fall danger)</a:t>
            </a:r>
          </a:p>
          <a:p>
            <a:pPr marL="342900" marR="0" lvl="0" indent="-34290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Spur tree regeneration in the face of potential future forest loss</a:t>
            </a:r>
          </a:p>
          <a:p>
            <a:pPr marL="342900" marR="0" lvl="0" indent="-34290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Increase the diversity of forest conditions across the landscape – stands of different tree sizes, ages, species- to withstand future stressors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Provide commercial forest products to local dependent industries</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38210A79-1D81-A1F7-9201-3FC60D5A876A}"/>
              </a:ext>
            </a:extLst>
          </p:cNvPr>
          <p:cNvSpPr txBox="1"/>
          <p:nvPr/>
        </p:nvSpPr>
        <p:spPr>
          <a:xfrm>
            <a:off x="5678595" y="263555"/>
            <a:ext cx="54658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Collaboration context</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A916C591-6950-BD0E-2A55-BA026CE5B3AC}"/>
              </a:ext>
            </a:extLst>
          </p:cNvPr>
          <p:cNvSpPr txBox="1"/>
          <p:nvPr/>
        </p:nvSpPr>
        <p:spPr>
          <a:xfrm>
            <a:off x="5428527" y="5008166"/>
            <a:ext cx="6344138" cy="147732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a:rPr>
              <a:t>The Adaptive Management Group was intended to collaboratively assess the extent to which goals were achieved, using applied research and monitoring results developed by the Science Team and other subject-matter experts</a:t>
            </a:r>
            <a:r>
              <a:rPr lang="en-US" b="1">
                <a:solidFill>
                  <a:prstClr val="black"/>
                </a:solidFill>
                <a:latin typeface="Calibri"/>
                <a:ea typeface="Calibri" panose="020F0502020204030204" pitchFamily="34" charset="0"/>
                <a:cs typeface="Times New Roman"/>
              </a:rPr>
              <a:t>.</a:t>
            </a:r>
            <a:endParaRPr lang="en-US"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858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53980">
              <a:srgbClr val="F5F1DB"/>
            </a:gs>
            <a:gs pos="53980">
              <a:srgbClr val="F5F1DB"/>
            </a:gs>
            <a:gs pos="0">
              <a:srgbClr val="92D050"/>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BB2E99E-A8EB-E843-B05F-09877E4D2D52}"/>
              </a:ext>
            </a:extLst>
          </p:cNvPr>
          <p:cNvSpPr txBox="1"/>
          <p:nvPr/>
        </p:nvSpPr>
        <p:spPr>
          <a:xfrm>
            <a:off x="914400" y="34140"/>
            <a:ext cx="110163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GMUG NF Spruce Beetle Epidemic-Aspen Decline Management Response (SBEADMR) Collaborative Adaptive Management </a:t>
            </a: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8941BFC3-3862-9443-B12A-13A5BCD36292}"/>
              </a:ext>
            </a:extLst>
          </p:cNvPr>
          <p:cNvPicPr>
            <a:picLocks noChangeAspect="1"/>
          </p:cNvPicPr>
          <p:nvPr/>
        </p:nvPicPr>
        <p:blipFill>
          <a:blip r:embed="rId2"/>
          <a:stretch>
            <a:fillRect/>
          </a:stretch>
        </p:blipFill>
        <p:spPr>
          <a:xfrm>
            <a:off x="4317282" y="2062158"/>
            <a:ext cx="3557436" cy="2820771"/>
          </a:xfrm>
          <a:prstGeom prst="rect">
            <a:avLst/>
          </a:prstGeom>
        </p:spPr>
      </p:pic>
      <p:sp>
        <p:nvSpPr>
          <p:cNvPr id="4" name="Triangle 3">
            <a:extLst>
              <a:ext uri="{FF2B5EF4-FFF2-40B4-BE49-F238E27FC236}">
                <a16:creationId xmlns:a16="http://schemas.microsoft.com/office/drawing/2014/main" id="{41D2D145-AA88-7B43-AEDE-A607D238E979}"/>
              </a:ext>
            </a:extLst>
          </p:cNvPr>
          <p:cNvSpPr/>
          <p:nvPr/>
        </p:nvSpPr>
        <p:spPr>
          <a:xfrm rot="735343">
            <a:off x="3056842" y="490372"/>
            <a:ext cx="3367144" cy="2757781"/>
          </a:xfrm>
          <a:prstGeom prst="triangl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Rectangle 9">
            <a:extLst>
              <a:ext uri="{FF2B5EF4-FFF2-40B4-BE49-F238E27FC236}">
                <a16:creationId xmlns:a16="http://schemas.microsoft.com/office/drawing/2014/main" id="{9ACF5735-7B4F-7A41-97FA-E15E1C542BAA}"/>
              </a:ext>
            </a:extLst>
          </p:cNvPr>
          <p:cNvSpPr/>
          <p:nvPr/>
        </p:nvSpPr>
        <p:spPr>
          <a:xfrm>
            <a:off x="3529843" y="1676366"/>
            <a:ext cx="1561314"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Adaptive Management Group</a:t>
            </a:r>
          </a:p>
        </p:txBody>
      </p:sp>
      <p:sp>
        <p:nvSpPr>
          <p:cNvPr id="11" name="Triangle 10">
            <a:extLst>
              <a:ext uri="{FF2B5EF4-FFF2-40B4-BE49-F238E27FC236}">
                <a16:creationId xmlns:a16="http://schemas.microsoft.com/office/drawing/2014/main" id="{D283C3DB-CDD7-6345-9BBF-8BA60AE0C7AC}"/>
              </a:ext>
            </a:extLst>
          </p:cNvPr>
          <p:cNvSpPr/>
          <p:nvPr/>
        </p:nvSpPr>
        <p:spPr>
          <a:xfrm rot="2760449">
            <a:off x="3260934" y="2991641"/>
            <a:ext cx="3554805" cy="2783614"/>
          </a:xfrm>
          <a:prstGeom prst="triangl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riangle 11">
            <a:extLst>
              <a:ext uri="{FF2B5EF4-FFF2-40B4-BE49-F238E27FC236}">
                <a16:creationId xmlns:a16="http://schemas.microsoft.com/office/drawing/2014/main" id="{FFC67894-83A4-C44C-B524-799C864C3918}"/>
              </a:ext>
            </a:extLst>
          </p:cNvPr>
          <p:cNvSpPr/>
          <p:nvPr/>
        </p:nvSpPr>
        <p:spPr>
          <a:xfrm rot="19160278">
            <a:off x="5128838" y="3032001"/>
            <a:ext cx="3570735" cy="2996261"/>
          </a:xfrm>
          <a:prstGeom prst="triangl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Triangle 12">
            <a:extLst>
              <a:ext uri="{FF2B5EF4-FFF2-40B4-BE49-F238E27FC236}">
                <a16:creationId xmlns:a16="http://schemas.microsoft.com/office/drawing/2014/main" id="{C0DE2DCB-BC0C-E445-B827-AE050A4ED578}"/>
              </a:ext>
            </a:extLst>
          </p:cNvPr>
          <p:cNvSpPr/>
          <p:nvPr/>
        </p:nvSpPr>
        <p:spPr>
          <a:xfrm>
            <a:off x="5867978" y="456727"/>
            <a:ext cx="3888890" cy="3096507"/>
          </a:xfrm>
          <a:prstGeom prst="triangl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 name="Rectangle 13">
            <a:extLst>
              <a:ext uri="{FF2B5EF4-FFF2-40B4-BE49-F238E27FC236}">
                <a16:creationId xmlns:a16="http://schemas.microsoft.com/office/drawing/2014/main" id="{4EC343B6-1304-0043-853D-A57C834F7ACB}"/>
              </a:ext>
            </a:extLst>
          </p:cNvPr>
          <p:cNvSpPr/>
          <p:nvPr/>
        </p:nvSpPr>
        <p:spPr>
          <a:xfrm>
            <a:off x="3716483" y="4571184"/>
            <a:ext cx="1561314"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Science Team</a:t>
            </a:r>
          </a:p>
        </p:txBody>
      </p:sp>
      <p:sp>
        <p:nvSpPr>
          <p:cNvPr id="15" name="Rectangle 14">
            <a:extLst>
              <a:ext uri="{FF2B5EF4-FFF2-40B4-BE49-F238E27FC236}">
                <a16:creationId xmlns:a16="http://schemas.microsoft.com/office/drawing/2014/main" id="{AB2B5DDA-667D-C140-91DF-2B38E49B961B}"/>
              </a:ext>
            </a:extLst>
          </p:cNvPr>
          <p:cNvSpPr/>
          <p:nvPr/>
        </p:nvSpPr>
        <p:spPr>
          <a:xfrm>
            <a:off x="6974252" y="1798801"/>
            <a:ext cx="1561314"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GMUG Forest Leadership Team</a:t>
            </a:r>
          </a:p>
        </p:txBody>
      </p:sp>
      <p:sp>
        <p:nvSpPr>
          <p:cNvPr id="16" name="Rectangle 15">
            <a:extLst>
              <a:ext uri="{FF2B5EF4-FFF2-40B4-BE49-F238E27FC236}">
                <a16:creationId xmlns:a16="http://schemas.microsoft.com/office/drawing/2014/main" id="{1CE7D7FD-0F17-C143-ACD4-36FEED256EBA}"/>
              </a:ext>
            </a:extLst>
          </p:cNvPr>
          <p:cNvSpPr/>
          <p:nvPr/>
        </p:nvSpPr>
        <p:spPr>
          <a:xfrm>
            <a:off x="6546958" y="4633213"/>
            <a:ext cx="1561314"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GMUG Resource Specialists</a:t>
            </a:r>
          </a:p>
        </p:txBody>
      </p:sp>
      <p:sp>
        <p:nvSpPr>
          <p:cNvPr id="17" name="Rectangle 16">
            <a:extLst>
              <a:ext uri="{FF2B5EF4-FFF2-40B4-BE49-F238E27FC236}">
                <a16:creationId xmlns:a16="http://schemas.microsoft.com/office/drawing/2014/main" id="{68DCAF3D-1F86-9D44-B67F-57B40B5C7F00}"/>
              </a:ext>
            </a:extLst>
          </p:cNvPr>
          <p:cNvSpPr/>
          <p:nvPr/>
        </p:nvSpPr>
        <p:spPr>
          <a:xfrm>
            <a:off x="2945044" y="513974"/>
            <a:ext cx="156131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Steering Committee</a:t>
            </a:r>
          </a:p>
        </p:txBody>
      </p:sp>
      <p:sp>
        <p:nvSpPr>
          <p:cNvPr id="18" name="Rectangle 17">
            <a:extLst>
              <a:ext uri="{FF2B5EF4-FFF2-40B4-BE49-F238E27FC236}">
                <a16:creationId xmlns:a16="http://schemas.microsoft.com/office/drawing/2014/main" id="{D2C18EF5-57D0-D445-BA75-77C6E16D2DF5}"/>
              </a:ext>
            </a:extLst>
          </p:cNvPr>
          <p:cNvSpPr/>
          <p:nvPr/>
        </p:nvSpPr>
        <p:spPr>
          <a:xfrm>
            <a:off x="2220860" y="1294809"/>
            <a:ext cx="156131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Monitoring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Committee</a:t>
            </a:r>
          </a:p>
        </p:txBody>
      </p:sp>
      <p:sp>
        <p:nvSpPr>
          <p:cNvPr id="19" name="Rectangle 18">
            <a:extLst>
              <a:ext uri="{FF2B5EF4-FFF2-40B4-BE49-F238E27FC236}">
                <a16:creationId xmlns:a16="http://schemas.microsoft.com/office/drawing/2014/main" id="{61E6E135-A237-6E4E-A061-97307C43CC91}"/>
              </a:ext>
            </a:extLst>
          </p:cNvPr>
          <p:cNvSpPr/>
          <p:nvPr/>
        </p:nvSpPr>
        <p:spPr>
          <a:xfrm>
            <a:off x="1292868" y="2230364"/>
            <a:ext cx="1561314"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General public</a:t>
            </a:r>
          </a:p>
        </p:txBody>
      </p:sp>
      <p:sp>
        <p:nvSpPr>
          <p:cNvPr id="20" name="Rectangle 19">
            <a:extLst>
              <a:ext uri="{FF2B5EF4-FFF2-40B4-BE49-F238E27FC236}">
                <a16:creationId xmlns:a16="http://schemas.microsoft.com/office/drawing/2014/main" id="{FAECD1AA-D737-3E4C-9FA6-D56B06766D26}"/>
              </a:ext>
            </a:extLst>
          </p:cNvPr>
          <p:cNvSpPr/>
          <p:nvPr/>
        </p:nvSpPr>
        <p:spPr>
          <a:xfrm>
            <a:off x="1107979" y="4017186"/>
            <a:ext cx="1561314"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USFS Rocky Mtn Research Station</a:t>
            </a:r>
          </a:p>
        </p:txBody>
      </p:sp>
      <p:sp>
        <p:nvSpPr>
          <p:cNvPr id="21" name="Rectangle 20">
            <a:extLst>
              <a:ext uri="{FF2B5EF4-FFF2-40B4-BE49-F238E27FC236}">
                <a16:creationId xmlns:a16="http://schemas.microsoft.com/office/drawing/2014/main" id="{BB6D15AB-0585-B147-BCA1-9A56AB26848B}"/>
              </a:ext>
            </a:extLst>
          </p:cNvPr>
          <p:cNvSpPr/>
          <p:nvPr/>
        </p:nvSpPr>
        <p:spPr>
          <a:xfrm>
            <a:off x="1779226" y="4893224"/>
            <a:ext cx="1561314"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 State Univ. – </a:t>
            </a:r>
            <a:r>
              <a:rPr kumimoji="0" lang="en-US" sz="18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Sibold</a:t>
            </a: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Lab, CFRI</a:t>
            </a:r>
          </a:p>
        </p:txBody>
      </p:sp>
      <p:sp>
        <p:nvSpPr>
          <p:cNvPr id="22" name="Rectangle 21">
            <a:extLst>
              <a:ext uri="{FF2B5EF4-FFF2-40B4-BE49-F238E27FC236}">
                <a16:creationId xmlns:a16="http://schemas.microsoft.com/office/drawing/2014/main" id="{A352A9C5-B685-D742-80DD-2D75D5C93BB8}"/>
              </a:ext>
            </a:extLst>
          </p:cNvPr>
          <p:cNvSpPr/>
          <p:nvPr/>
        </p:nvSpPr>
        <p:spPr>
          <a:xfrm>
            <a:off x="2710362" y="5650279"/>
            <a:ext cx="156131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 Parks &amp; Wildlife</a:t>
            </a:r>
          </a:p>
        </p:txBody>
      </p:sp>
      <p:sp>
        <p:nvSpPr>
          <p:cNvPr id="23" name="Rectangle 22">
            <a:extLst>
              <a:ext uri="{FF2B5EF4-FFF2-40B4-BE49-F238E27FC236}">
                <a16:creationId xmlns:a16="http://schemas.microsoft.com/office/drawing/2014/main" id="{7F9CB4E6-5FD6-704E-B69D-2BE4CA3CCEF2}"/>
              </a:ext>
            </a:extLst>
          </p:cNvPr>
          <p:cNvSpPr/>
          <p:nvPr/>
        </p:nvSpPr>
        <p:spPr>
          <a:xfrm>
            <a:off x="3658684" y="6248256"/>
            <a:ext cx="1561314"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W. CO Univ.</a:t>
            </a:r>
          </a:p>
        </p:txBody>
      </p:sp>
      <p:sp>
        <p:nvSpPr>
          <p:cNvPr id="2" name="5-Point Star 1">
            <a:extLst>
              <a:ext uri="{FF2B5EF4-FFF2-40B4-BE49-F238E27FC236}">
                <a16:creationId xmlns:a16="http://schemas.microsoft.com/office/drawing/2014/main" id="{5191566C-7B15-244A-9D74-A2FAB62F205A}"/>
              </a:ext>
            </a:extLst>
          </p:cNvPr>
          <p:cNvSpPr/>
          <p:nvPr/>
        </p:nvSpPr>
        <p:spPr>
          <a:xfrm>
            <a:off x="5592963" y="3070408"/>
            <a:ext cx="821488" cy="767058"/>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138525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53980">
              <a:srgbClr val="F5F1DB"/>
            </a:gs>
            <a:gs pos="53980">
              <a:srgbClr val="F5F1DB"/>
            </a:gs>
            <a:gs pos="0">
              <a:srgbClr val="92D050"/>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F28CBD3-7E61-C445-A61F-629832EE7830}"/>
              </a:ext>
            </a:extLst>
          </p:cNvPr>
          <p:cNvSpPr txBox="1"/>
          <p:nvPr/>
        </p:nvSpPr>
        <p:spPr>
          <a:xfrm>
            <a:off x="2345167" y="99455"/>
            <a:ext cx="7799294"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black"/>
                </a:solidFill>
                <a:effectLst/>
                <a:uLnTx/>
                <a:uFillTx/>
                <a:latin typeface="Century Gothic" panose="020B0502020202020204"/>
                <a:ea typeface="+mn-ea"/>
                <a:cs typeface="+mn-cs"/>
              </a:rPr>
              <a:t>SBEADMR Adaptive Management Process and Products</a:t>
            </a:r>
            <a:endParaRPr kumimoji="0" lang="en-US" sz="17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descr="Graphical user interface, text, application, email&#10;&#10;Description automatically generated">
            <a:extLst>
              <a:ext uri="{FF2B5EF4-FFF2-40B4-BE49-F238E27FC236}">
                <a16:creationId xmlns:a16="http://schemas.microsoft.com/office/drawing/2014/main" id="{52E803CB-A576-1E4A-A30B-B577BB8F92DC}"/>
              </a:ext>
            </a:extLst>
          </p:cNvPr>
          <p:cNvPicPr>
            <a:picLocks noChangeAspect="1"/>
          </p:cNvPicPr>
          <p:nvPr/>
        </p:nvPicPr>
        <p:blipFill>
          <a:blip r:embed="rId2"/>
          <a:stretch>
            <a:fillRect/>
          </a:stretch>
        </p:blipFill>
        <p:spPr>
          <a:xfrm>
            <a:off x="1081956" y="453398"/>
            <a:ext cx="9062505" cy="6197658"/>
          </a:xfrm>
          <a:prstGeom prst="rect">
            <a:avLst/>
          </a:prstGeom>
        </p:spPr>
      </p:pic>
      <p:sp>
        <p:nvSpPr>
          <p:cNvPr id="6" name="Rectangle 5">
            <a:extLst>
              <a:ext uri="{FF2B5EF4-FFF2-40B4-BE49-F238E27FC236}">
                <a16:creationId xmlns:a16="http://schemas.microsoft.com/office/drawing/2014/main" id="{AF73AFF1-DEB6-0543-8AF9-EB6BE333E746}"/>
              </a:ext>
            </a:extLst>
          </p:cNvPr>
          <p:cNvSpPr/>
          <p:nvPr/>
        </p:nvSpPr>
        <p:spPr>
          <a:xfrm>
            <a:off x="1081955" y="6627168"/>
            <a:ext cx="7964073"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https://</a:t>
            </a:r>
            <a:r>
              <a:rPr kumimoji="0" lang="en-US" sz="11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cfri.colostate.edu</a:t>
            </a: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/wp-content/uploads/sites/22/2022/02/SBEADMR2022CommunityReport2022-1.pdf</a:t>
            </a:r>
          </a:p>
        </p:txBody>
      </p:sp>
    </p:spTree>
    <p:extLst>
      <p:ext uri="{BB962C8B-B14F-4D97-AF65-F5344CB8AC3E}">
        <p14:creationId xmlns:p14="http://schemas.microsoft.com/office/powerpoint/2010/main" val="3728449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53980">
              <a:srgbClr val="F5F1DB"/>
            </a:gs>
            <a:gs pos="53980">
              <a:srgbClr val="F5F1DB"/>
            </a:gs>
            <a:gs pos="0">
              <a:srgbClr val="92D050"/>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F28CBD3-7E61-C445-A61F-629832EE7830}"/>
              </a:ext>
            </a:extLst>
          </p:cNvPr>
          <p:cNvSpPr txBox="1"/>
          <p:nvPr/>
        </p:nvSpPr>
        <p:spPr>
          <a:xfrm>
            <a:off x="1521858" y="121227"/>
            <a:ext cx="978857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black"/>
                </a:solidFill>
                <a:effectLst/>
                <a:uLnTx/>
                <a:uFillTx/>
                <a:latin typeface="Century Gothic" panose="020B0502020202020204"/>
                <a:ea typeface="+mn-ea"/>
                <a:cs typeface="+mn-cs"/>
              </a:rPr>
              <a:t>SBEADMR Adaptive Management Documentation: example from Adaptive Management Group’s Annual Report</a:t>
            </a:r>
            <a:endParaRPr kumimoji="0" lang="en-US" sz="17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descr="Table&#10;&#10;Description automatically generated">
            <a:extLst>
              <a:ext uri="{FF2B5EF4-FFF2-40B4-BE49-F238E27FC236}">
                <a16:creationId xmlns:a16="http://schemas.microsoft.com/office/drawing/2014/main" id="{E684168A-6B5C-5C45-A9A0-88A4D715F2E1}"/>
              </a:ext>
            </a:extLst>
          </p:cNvPr>
          <p:cNvPicPr>
            <a:picLocks noChangeAspect="1"/>
          </p:cNvPicPr>
          <p:nvPr/>
        </p:nvPicPr>
        <p:blipFill>
          <a:blip r:embed="rId2"/>
          <a:stretch>
            <a:fillRect/>
          </a:stretch>
        </p:blipFill>
        <p:spPr>
          <a:xfrm>
            <a:off x="0" y="1072633"/>
            <a:ext cx="12192000" cy="5522201"/>
          </a:xfrm>
          <a:prstGeom prst="rect">
            <a:avLst/>
          </a:prstGeom>
        </p:spPr>
      </p:pic>
      <p:sp>
        <p:nvSpPr>
          <p:cNvPr id="2" name="Down Arrow 1">
            <a:extLst>
              <a:ext uri="{FF2B5EF4-FFF2-40B4-BE49-F238E27FC236}">
                <a16:creationId xmlns:a16="http://schemas.microsoft.com/office/drawing/2014/main" id="{A628B7A2-8DEC-C6E2-92FA-BAB304370E27}"/>
              </a:ext>
            </a:extLst>
          </p:cNvPr>
          <p:cNvSpPr/>
          <p:nvPr/>
        </p:nvSpPr>
        <p:spPr>
          <a:xfrm>
            <a:off x="2060293" y="1620457"/>
            <a:ext cx="462988" cy="532435"/>
          </a:xfrm>
          <a:prstGeom prst="down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wn Arrow 2">
            <a:extLst>
              <a:ext uri="{FF2B5EF4-FFF2-40B4-BE49-F238E27FC236}">
                <a16:creationId xmlns:a16="http://schemas.microsoft.com/office/drawing/2014/main" id="{D56DBBBE-2B04-E276-6929-D4ACA6BDEC48}"/>
              </a:ext>
            </a:extLst>
          </p:cNvPr>
          <p:cNvSpPr/>
          <p:nvPr/>
        </p:nvSpPr>
        <p:spPr>
          <a:xfrm>
            <a:off x="7548622" y="1620457"/>
            <a:ext cx="462988" cy="532435"/>
          </a:xfrm>
          <a:prstGeom prst="down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a:extLst>
              <a:ext uri="{FF2B5EF4-FFF2-40B4-BE49-F238E27FC236}">
                <a16:creationId xmlns:a16="http://schemas.microsoft.com/office/drawing/2014/main" id="{98DD4A0B-8900-B0D2-F7E4-1E4C8FACD085}"/>
              </a:ext>
            </a:extLst>
          </p:cNvPr>
          <p:cNvSpPr/>
          <p:nvPr/>
        </p:nvSpPr>
        <p:spPr>
          <a:xfrm>
            <a:off x="8902860" y="1620456"/>
            <a:ext cx="462988" cy="532435"/>
          </a:xfrm>
          <a:prstGeom prst="down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a:extLst>
              <a:ext uri="{FF2B5EF4-FFF2-40B4-BE49-F238E27FC236}">
                <a16:creationId xmlns:a16="http://schemas.microsoft.com/office/drawing/2014/main" id="{E6ABD76E-DAC7-8079-A2EA-87117F5AC71C}"/>
              </a:ext>
            </a:extLst>
          </p:cNvPr>
          <p:cNvSpPr/>
          <p:nvPr/>
        </p:nvSpPr>
        <p:spPr>
          <a:xfrm>
            <a:off x="567159" y="1620456"/>
            <a:ext cx="462988" cy="532435"/>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09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53980">
              <a:srgbClr val="F5F1DB"/>
            </a:gs>
            <a:gs pos="53980">
              <a:srgbClr val="F5F1DB"/>
            </a:gs>
            <a:gs pos="0">
              <a:srgbClr val="92D050"/>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086EA1-0F45-7841-9E25-792E8E46E3B3}"/>
              </a:ext>
            </a:extLst>
          </p:cNvPr>
          <p:cNvSpPr/>
          <p:nvPr/>
        </p:nvSpPr>
        <p:spPr>
          <a:xfrm>
            <a:off x="0" y="4147"/>
            <a:ext cx="12192000" cy="914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2" name="Picture 11">
            <a:extLst>
              <a:ext uri="{FF2B5EF4-FFF2-40B4-BE49-F238E27FC236}">
                <a16:creationId xmlns:a16="http://schemas.microsoft.com/office/drawing/2014/main" id="{FF267672-0667-F943-A238-C5BFF7469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31571" y="18169"/>
            <a:ext cx="526603" cy="537774"/>
          </a:xfrm>
          <a:prstGeom prst="rect">
            <a:avLst/>
          </a:prstGeom>
        </p:spPr>
      </p:pic>
      <p:sp>
        <p:nvSpPr>
          <p:cNvPr id="2" name="TextBox 1">
            <a:extLst>
              <a:ext uri="{FF2B5EF4-FFF2-40B4-BE49-F238E27FC236}">
                <a16:creationId xmlns:a16="http://schemas.microsoft.com/office/drawing/2014/main" id="{1AFE6F59-29FF-0805-7E90-FACAC3E739DA}"/>
              </a:ext>
            </a:extLst>
          </p:cNvPr>
          <p:cNvSpPr txBox="1"/>
          <p:nvPr/>
        </p:nvSpPr>
        <p:spPr>
          <a:xfrm>
            <a:off x="1747352" y="143751"/>
            <a:ext cx="9251308" cy="430887"/>
          </a:xfrm>
          <a:prstGeom prst="rect">
            <a:avLst/>
          </a:prstGeom>
          <a:noFill/>
          <a:ln>
            <a:noFill/>
          </a:ln>
        </p:spPr>
        <p:txBody>
          <a:bodyPr wrap="square" lIns="91440" tIns="45720" rIns="91440" bIns="45720" rtlCol="0" anchor="t">
            <a:spAutoFit/>
          </a:bodyPr>
          <a:lstStyle/>
          <a:p>
            <a:pPr defTabSz="457189"/>
            <a:r>
              <a:rPr lang="en-US" sz="2200" b="1">
                <a:solidFill>
                  <a:schemeClr val="bg1"/>
                </a:solidFill>
                <a:latin typeface="Calibri"/>
                <a:cs typeface="Calibri"/>
              </a:rPr>
              <a:t>Assessing collaboration: expectations, capacities, roles and commitment </a:t>
            </a:r>
          </a:p>
        </p:txBody>
      </p:sp>
      <p:cxnSp>
        <p:nvCxnSpPr>
          <p:cNvPr id="3" name="Straight Connector 2">
            <a:extLst>
              <a:ext uri="{FF2B5EF4-FFF2-40B4-BE49-F238E27FC236}">
                <a16:creationId xmlns:a16="http://schemas.microsoft.com/office/drawing/2014/main" id="{DCDD04B8-8E75-53CC-B16E-04C7B8C79AC5}"/>
              </a:ext>
            </a:extLst>
          </p:cNvPr>
          <p:cNvCxnSpPr/>
          <p:nvPr/>
        </p:nvCxnSpPr>
        <p:spPr>
          <a:xfrm flipH="1">
            <a:off x="1759446" y="733788"/>
            <a:ext cx="4032249" cy="5143496"/>
          </a:xfrm>
          <a:prstGeom prst="line">
            <a:avLst/>
          </a:prstGeom>
          <a:ln w="5715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6ABC768F-0A53-47DB-D3AA-9CA38B4D189E}"/>
              </a:ext>
            </a:extLst>
          </p:cNvPr>
          <p:cNvCxnSpPr/>
          <p:nvPr/>
        </p:nvCxnSpPr>
        <p:spPr>
          <a:xfrm>
            <a:off x="5791695" y="733788"/>
            <a:ext cx="4143375" cy="5143496"/>
          </a:xfrm>
          <a:prstGeom prst="line">
            <a:avLst/>
          </a:prstGeom>
          <a:ln w="5715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5" name="Text Box 1">
            <a:extLst>
              <a:ext uri="{FF2B5EF4-FFF2-40B4-BE49-F238E27FC236}">
                <a16:creationId xmlns:a16="http://schemas.microsoft.com/office/drawing/2014/main" id="{DC7F83AF-71BF-91F0-ED7B-43500BC8FFB3}"/>
              </a:ext>
            </a:extLst>
          </p:cNvPr>
          <p:cNvSpPr txBox="1"/>
          <p:nvPr/>
        </p:nvSpPr>
        <p:spPr>
          <a:xfrm>
            <a:off x="5138424" y="1509742"/>
            <a:ext cx="1628457" cy="13716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b="1">
                <a:solidFill>
                  <a:schemeClr val="bg1"/>
                </a:solidFill>
                <a:latin typeface="Calibri"/>
                <a:ea typeface="ＭＳ 明朝"/>
                <a:cs typeface="Times New Roman"/>
              </a:rPr>
              <a:t>Stakeholder’s expectations, interests, capacity, and commitment to participate</a:t>
            </a:r>
            <a:endParaRPr lang="en-US">
              <a:solidFill>
                <a:schemeClr val="bg1"/>
              </a:solidFill>
              <a:ea typeface="ＭＳ 明朝"/>
              <a:cs typeface="Times New Roman"/>
            </a:endParaRPr>
          </a:p>
        </p:txBody>
      </p:sp>
      <p:cxnSp>
        <p:nvCxnSpPr>
          <p:cNvPr id="6" name="Straight Arrow Connector 5">
            <a:extLst>
              <a:ext uri="{FF2B5EF4-FFF2-40B4-BE49-F238E27FC236}">
                <a16:creationId xmlns:a16="http://schemas.microsoft.com/office/drawing/2014/main" id="{4F5F4B93-40C8-2197-1B89-7136E98188B7}"/>
              </a:ext>
            </a:extLst>
          </p:cNvPr>
          <p:cNvCxnSpPr/>
          <p:nvPr/>
        </p:nvCxnSpPr>
        <p:spPr>
          <a:xfrm flipV="1">
            <a:off x="3206607" y="2027558"/>
            <a:ext cx="1961043" cy="2569053"/>
          </a:xfrm>
          <a:prstGeom prst="straightConnector1">
            <a:avLst/>
          </a:prstGeom>
          <a:ln>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0" name="Text Box 3">
            <a:extLst>
              <a:ext uri="{FF2B5EF4-FFF2-40B4-BE49-F238E27FC236}">
                <a16:creationId xmlns:a16="http://schemas.microsoft.com/office/drawing/2014/main" id="{EB4841BD-F486-7B27-D169-2ECE8CA7FAE8}"/>
              </a:ext>
            </a:extLst>
          </p:cNvPr>
          <p:cNvSpPr txBox="1"/>
          <p:nvPr/>
        </p:nvSpPr>
        <p:spPr>
          <a:xfrm>
            <a:off x="3174467" y="4403823"/>
            <a:ext cx="1551335" cy="9144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b="1">
                <a:solidFill>
                  <a:schemeClr val="bg1"/>
                </a:solidFill>
                <a:latin typeface="Calibri"/>
                <a:ea typeface="ＭＳ 明朝"/>
                <a:cs typeface="Times New Roman"/>
              </a:rPr>
              <a:t>Agency staff expectations, capacity, and commitment to participate</a:t>
            </a:r>
            <a:endParaRPr lang="en-US">
              <a:solidFill>
                <a:schemeClr val="bg1"/>
              </a:solidFill>
              <a:ea typeface="ＭＳ 明朝"/>
              <a:cs typeface="Times New Roman"/>
            </a:endParaRPr>
          </a:p>
        </p:txBody>
      </p:sp>
      <p:sp>
        <p:nvSpPr>
          <p:cNvPr id="13" name="Text Box 2">
            <a:extLst>
              <a:ext uri="{FF2B5EF4-FFF2-40B4-BE49-F238E27FC236}">
                <a16:creationId xmlns:a16="http://schemas.microsoft.com/office/drawing/2014/main" id="{F19407CE-A18B-C603-74DC-1FED0E6449BF}"/>
              </a:ext>
            </a:extLst>
          </p:cNvPr>
          <p:cNvSpPr txBox="1"/>
          <p:nvPr/>
        </p:nvSpPr>
        <p:spPr>
          <a:xfrm>
            <a:off x="7125932" y="4302795"/>
            <a:ext cx="1863220" cy="1429115"/>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b="1">
                <a:solidFill>
                  <a:schemeClr val="bg1"/>
                </a:solidFill>
                <a:latin typeface="Calibri"/>
                <a:ea typeface="ＭＳ 明朝"/>
                <a:cs typeface="Times New Roman"/>
              </a:rPr>
              <a:t>Leadership’s expectations and commitment to process and outcomes</a:t>
            </a:r>
            <a:endParaRPr lang="en-US">
              <a:solidFill>
                <a:schemeClr val="bg1"/>
              </a:solidFill>
              <a:ea typeface="ＭＳ 明朝"/>
              <a:cs typeface="Times New Roman"/>
            </a:endParaRPr>
          </a:p>
        </p:txBody>
      </p:sp>
      <p:cxnSp>
        <p:nvCxnSpPr>
          <p:cNvPr id="14" name="Straight Arrow Connector 13">
            <a:extLst>
              <a:ext uri="{FF2B5EF4-FFF2-40B4-BE49-F238E27FC236}">
                <a16:creationId xmlns:a16="http://schemas.microsoft.com/office/drawing/2014/main" id="{EB316C44-D7F8-ACF9-7EE2-2D66AAFEEFD4}"/>
              </a:ext>
            </a:extLst>
          </p:cNvPr>
          <p:cNvCxnSpPr/>
          <p:nvPr/>
        </p:nvCxnSpPr>
        <p:spPr>
          <a:xfrm flipH="1" flipV="1">
            <a:off x="6829918" y="2320425"/>
            <a:ext cx="1489555" cy="1909348"/>
          </a:xfrm>
          <a:prstGeom prst="straightConnector1">
            <a:avLst/>
          </a:prstGeom>
          <a:ln>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96B73267-ACD8-E6EB-4B81-4E63E1840313}"/>
              </a:ext>
            </a:extLst>
          </p:cNvPr>
          <p:cNvCxnSpPr/>
          <p:nvPr/>
        </p:nvCxnSpPr>
        <p:spPr>
          <a:xfrm flipV="1">
            <a:off x="4579367" y="5499652"/>
            <a:ext cx="2526777" cy="36022"/>
          </a:xfrm>
          <a:prstGeom prst="straightConnector1">
            <a:avLst/>
          </a:prstGeom>
          <a:ln>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7D858B28-9E6B-DABC-03E0-D4BD4C49D9A8}"/>
              </a:ext>
            </a:extLst>
          </p:cNvPr>
          <p:cNvCxnSpPr/>
          <p:nvPr/>
        </p:nvCxnSpPr>
        <p:spPr>
          <a:xfrm flipH="1">
            <a:off x="1759446" y="5855049"/>
            <a:ext cx="8159749" cy="22237"/>
          </a:xfrm>
          <a:prstGeom prst="line">
            <a:avLst/>
          </a:prstGeom>
          <a:ln w="5715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96996478-65B1-4544-86B0-EC7011DB11F2}"/>
              </a:ext>
            </a:extLst>
          </p:cNvPr>
          <p:cNvSpPr/>
          <p:nvPr/>
        </p:nvSpPr>
        <p:spPr>
          <a:xfrm>
            <a:off x="4831899" y="3314028"/>
            <a:ext cx="1908422" cy="1551853"/>
          </a:xfrm>
          <a:prstGeom prst="ellipse">
            <a:avLst/>
          </a:prstGeom>
          <a:noFill/>
          <a:ln>
            <a:solidFill>
              <a:schemeClr val="bg1"/>
            </a:solidFill>
            <a:prstDash val="sysDash"/>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bg1"/>
              </a:solidFill>
            </a:endParaRPr>
          </a:p>
        </p:txBody>
      </p:sp>
      <p:sp>
        <p:nvSpPr>
          <p:cNvPr id="19" name="Text Box 7">
            <a:extLst>
              <a:ext uri="{FF2B5EF4-FFF2-40B4-BE49-F238E27FC236}">
                <a16:creationId xmlns:a16="http://schemas.microsoft.com/office/drawing/2014/main" id="{8C00D9F2-4ECB-8FE4-0B56-9B5974E346DD}"/>
              </a:ext>
            </a:extLst>
          </p:cNvPr>
          <p:cNvSpPr txBox="1"/>
          <p:nvPr/>
        </p:nvSpPr>
        <p:spPr>
          <a:xfrm>
            <a:off x="5070766" y="3572957"/>
            <a:ext cx="1787826" cy="330805"/>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2000" b="1">
                <a:solidFill>
                  <a:schemeClr val="bg1"/>
                </a:solidFill>
                <a:latin typeface="Calibri"/>
                <a:ea typeface="ＭＳ 明朝"/>
                <a:cs typeface="Times New Roman"/>
              </a:rPr>
              <a:t>Operating/ Decision Space for 4 P's</a:t>
            </a:r>
            <a:endParaRPr lang="en-US" sz="2000" b="1">
              <a:solidFill>
                <a:schemeClr val="bg1"/>
              </a:solidFill>
              <a:ea typeface="ＭＳ 明朝"/>
              <a:cs typeface="Times New Roman"/>
            </a:endParaRPr>
          </a:p>
        </p:txBody>
      </p:sp>
      <p:grpSp>
        <p:nvGrpSpPr>
          <p:cNvPr id="20" name="Group 19">
            <a:extLst>
              <a:ext uri="{FF2B5EF4-FFF2-40B4-BE49-F238E27FC236}">
                <a16:creationId xmlns:a16="http://schemas.microsoft.com/office/drawing/2014/main" id="{CF93B737-CDBF-FF48-C604-82E7FED2F309}"/>
              </a:ext>
            </a:extLst>
          </p:cNvPr>
          <p:cNvGrpSpPr/>
          <p:nvPr/>
        </p:nvGrpSpPr>
        <p:grpSpPr>
          <a:xfrm>
            <a:off x="2977940" y="1318607"/>
            <a:ext cx="1034943" cy="2939741"/>
            <a:chOff x="1710622" y="1295215"/>
            <a:chExt cx="1034943" cy="2939741"/>
          </a:xfrm>
        </p:grpSpPr>
        <p:sp>
          <p:nvSpPr>
            <p:cNvPr id="21" name="Text Box 3">
              <a:extLst>
                <a:ext uri="{FF2B5EF4-FFF2-40B4-BE49-F238E27FC236}">
                  <a16:creationId xmlns:a16="http://schemas.microsoft.com/office/drawing/2014/main" id="{675F6AA0-E3CA-B29B-9962-02F0341D69E0}"/>
                </a:ext>
              </a:extLst>
            </p:cNvPr>
            <p:cNvSpPr txBox="1"/>
            <p:nvPr/>
          </p:nvSpPr>
          <p:spPr>
            <a:xfrm rot="18651735">
              <a:off x="596922" y="2556552"/>
              <a:ext cx="2939741" cy="417068"/>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b="1">
                  <a:solidFill>
                    <a:schemeClr val="bg1"/>
                  </a:solidFill>
                  <a:latin typeface="Calibri"/>
                  <a:ea typeface="ＭＳ 明朝"/>
                  <a:cs typeface="Times New Roman"/>
                </a:rPr>
                <a:t>[Laws, regulations, policies]</a:t>
              </a:r>
              <a:endParaRPr lang="en-US">
                <a:solidFill>
                  <a:schemeClr val="bg1"/>
                </a:solidFill>
                <a:ea typeface="ＭＳ 明朝"/>
                <a:cs typeface="Times New Roman"/>
              </a:endParaRPr>
            </a:p>
          </p:txBody>
        </p:sp>
        <p:cxnSp>
          <p:nvCxnSpPr>
            <p:cNvPr id="22" name="Straight Arrow Connector 21">
              <a:extLst>
                <a:ext uri="{FF2B5EF4-FFF2-40B4-BE49-F238E27FC236}">
                  <a16:creationId xmlns:a16="http://schemas.microsoft.com/office/drawing/2014/main" id="{F3FF1A33-999B-98A4-F9B8-0F5E20915B50}"/>
                </a:ext>
              </a:extLst>
            </p:cNvPr>
            <p:cNvCxnSpPr/>
            <p:nvPr/>
          </p:nvCxnSpPr>
          <p:spPr>
            <a:xfrm>
              <a:off x="2464510" y="2524824"/>
              <a:ext cx="281055" cy="232260"/>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4348396-7D11-B36F-435B-F227B902A50A}"/>
                </a:ext>
              </a:extLst>
            </p:cNvPr>
            <p:cNvCxnSpPr/>
            <p:nvPr/>
          </p:nvCxnSpPr>
          <p:spPr>
            <a:xfrm>
              <a:off x="2091845" y="2912693"/>
              <a:ext cx="281055" cy="232260"/>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A943550-9CB3-460E-9DCC-ADF23D8648AE}"/>
                </a:ext>
              </a:extLst>
            </p:cNvPr>
            <p:cNvCxnSpPr/>
            <p:nvPr/>
          </p:nvCxnSpPr>
          <p:spPr>
            <a:xfrm>
              <a:off x="1710622" y="3384263"/>
              <a:ext cx="281055" cy="232260"/>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9A8FD665-DA51-BDB7-EE14-8FA19BFC5962}"/>
              </a:ext>
            </a:extLst>
          </p:cNvPr>
          <p:cNvGrpSpPr/>
          <p:nvPr/>
        </p:nvGrpSpPr>
        <p:grpSpPr>
          <a:xfrm rot="5955463">
            <a:off x="7892918" y="1615204"/>
            <a:ext cx="1034943" cy="2939741"/>
            <a:chOff x="1710622" y="1295215"/>
            <a:chExt cx="1034943" cy="2939741"/>
          </a:xfrm>
        </p:grpSpPr>
        <p:sp>
          <p:nvSpPr>
            <p:cNvPr id="26" name="Text Box 3">
              <a:extLst>
                <a:ext uri="{FF2B5EF4-FFF2-40B4-BE49-F238E27FC236}">
                  <a16:creationId xmlns:a16="http://schemas.microsoft.com/office/drawing/2014/main" id="{2963826D-1FC1-9AF7-C744-89CE0A4DA5EA}"/>
                </a:ext>
              </a:extLst>
            </p:cNvPr>
            <p:cNvSpPr txBox="1"/>
            <p:nvPr/>
          </p:nvSpPr>
          <p:spPr>
            <a:xfrm rot="18651735">
              <a:off x="596922" y="2556552"/>
              <a:ext cx="2939741" cy="417068"/>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b="1">
                  <a:solidFill>
                    <a:schemeClr val="bg1"/>
                  </a:solidFill>
                  <a:latin typeface="Calibri"/>
                  <a:ea typeface="ＭＳ 明朝"/>
                  <a:cs typeface="Times New Roman"/>
                </a:rPr>
                <a:t>[Available people, $$, time]</a:t>
              </a:r>
              <a:endParaRPr lang="en-US">
                <a:solidFill>
                  <a:schemeClr val="bg1"/>
                </a:solidFill>
                <a:ea typeface="ＭＳ 明朝"/>
                <a:cs typeface="Times New Roman"/>
              </a:endParaRPr>
            </a:p>
          </p:txBody>
        </p:sp>
        <p:cxnSp>
          <p:nvCxnSpPr>
            <p:cNvPr id="27" name="Straight Arrow Connector 26">
              <a:extLst>
                <a:ext uri="{FF2B5EF4-FFF2-40B4-BE49-F238E27FC236}">
                  <a16:creationId xmlns:a16="http://schemas.microsoft.com/office/drawing/2014/main" id="{4CEB854D-4441-B495-0AA3-AD2AF3343E6A}"/>
                </a:ext>
              </a:extLst>
            </p:cNvPr>
            <p:cNvCxnSpPr/>
            <p:nvPr/>
          </p:nvCxnSpPr>
          <p:spPr>
            <a:xfrm>
              <a:off x="2464510" y="2524824"/>
              <a:ext cx="281055" cy="232260"/>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5421BEF-F82A-8AEB-575C-072D6E346815}"/>
                </a:ext>
              </a:extLst>
            </p:cNvPr>
            <p:cNvCxnSpPr/>
            <p:nvPr/>
          </p:nvCxnSpPr>
          <p:spPr>
            <a:xfrm>
              <a:off x="2091845" y="2912693"/>
              <a:ext cx="281055" cy="232260"/>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147206C-150A-BF54-C208-6A020031B2C3}"/>
                </a:ext>
              </a:extLst>
            </p:cNvPr>
            <p:cNvCxnSpPr/>
            <p:nvPr/>
          </p:nvCxnSpPr>
          <p:spPr>
            <a:xfrm>
              <a:off x="1710622" y="3384263"/>
              <a:ext cx="281055" cy="232260"/>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Text Box 3">
            <a:extLst>
              <a:ext uri="{FF2B5EF4-FFF2-40B4-BE49-F238E27FC236}">
                <a16:creationId xmlns:a16="http://schemas.microsoft.com/office/drawing/2014/main" id="{817BB0E9-4644-03BC-EB43-E039EFC3C4E0}"/>
              </a:ext>
            </a:extLst>
          </p:cNvPr>
          <p:cNvSpPr txBox="1"/>
          <p:nvPr/>
        </p:nvSpPr>
        <p:spPr>
          <a:xfrm>
            <a:off x="4024184" y="6375116"/>
            <a:ext cx="3896442" cy="438257"/>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b="1">
                <a:solidFill>
                  <a:schemeClr val="bg1"/>
                </a:solidFill>
                <a:latin typeface="Calibri"/>
                <a:ea typeface="ＭＳ 明朝"/>
                <a:cs typeface="Times New Roman"/>
              </a:rPr>
              <a:t>[Top-down and local change drivers]</a:t>
            </a:r>
            <a:endParaRPr lang="en-US">
              <a:solidFill>
                <a:schemeClr val="bg1"/>
              </a:solidFill>
              <a:ea typeface="ＭＳ 明朝"/>
              <a:cs typeface="Times New Roman"/>
            </a:endParaRPr>
          </a:p>
        </p:txBody>
      </p:sp>
      <p:cxnSp>
        <p:nvCxnSpPr>
          <p:cNvPr id="31" name="Straight Arrow Connector 30">
            <a:extLst>
              <a:ext uri="{FF2B5EF4-FFF2-40B4-BE49-F238E27FC236}">
                <a16:creationId xmlns:a16="http://schemas.microsoft.com/office/drawing/2014/main" id="{3193F930-EEB4-4039-928F-9497390791AB}"/>
              </a:ext>
            </a:extLst>
          </p:cNvPr>
          <p:cNvCxnSpPr>
            <a:cxnSpLocks/>
          </p:cNvCxnSpPr>
          <p:nvPr/>
        </p:nvCxnSpPr>
        <p:spPr>
          <a:xfrm rot="2948265">
            <a:off x="4927423" y="6087189"/>
            <a:ext cx="281055" cy="232260"/>
          </a:xfrm>
          <a:prstGeom prst="straightConnector1">
            <a:avLst/>
          </a:prstGeom>
          <a:ln w="22225">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8FB3BE1-F730-16B6-BAA1-D5B922AB6725}"/>
              </a:ext>
            </a:extLst>
          </p:cNvPr>
          <p:cNvCxnSpPr>
            <a:cxnSpLocks/>
          </p:cNvCxnSpPr>
          <p:nvPr/>
        </p:nvCxnSpPr>
        <p:spPr>
          <a:xfrm rot="2948265">
            <a:off x="5724568" y="6078039"/>
            <a:ext cx="281055" cy="232260"/>
          </a:xfrm>
          <a:prstGeom prst="straightConnector1">
            <a:avLst/>
          </a:prstGeom>
          <a:ln w="22225">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6645C29-2580-54B0-3BFD-42D314CA3514}"/>
              </a:ext>
            </a:extLst>
          </p:cNvPr>
          <p:cNvCxnSpPr>
            <a:cxnSpLocks/>
          </p:cNvCxnSpPr>
          <p:nvPr/>
        </p:nvCxnSpPr>
        <p:spPr>
          <a:xfrm rot="2948265">
            <a:off x="6599793" y="6066547"/>
            <a:ext cx="281055" cy="232260"/>
          </a:xfrm>
          <a:prstGeom prst="straightConnector1">
            <a:avLst/>
          </a:prstGeom>
          <a:ln w="22225">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418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par>
                                <p:cTn id="23" presetID="9"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dissolve">
                                      <p:cBhvr>
                                        <p:cTn id="25" dur="500"/>
                                        <p:tgtEl>
                                          <p:spTgt spid="14"/>
                                        </p:tgtEl>
                                      </p:cBhvr>
                                    </p:animEffect>
                                  </p:childTnLst>
                                </p:cTn>
                              </p:par>
                              <p:par>
                                <p:cTn id="26" presetID="9"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dissolv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dissolve">
                                      <p:cBhvr>
                                        <p:cTn id="33" dur="500"/>
                                        <p:tgtEl>
                                          <p:spTgt spid="19"/>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dissolv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dissolve">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dissolve">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dissolve">
                                      <p:cBhvr>
                                        <p:cTn id="51" dur="500"/>
                                        <p:tgtEl>
                                          <p:spTgt spid="31"/>
                                        </p:tgtEl>
                                      </p:cBhvr>
                                    </p:animEffect>
                                  </p:childTnLst>
                                </p:cTn>
                              </p:par>
                              <p:par>
                                <p:cTn id="52" presetID="9" presetClass="entr" presetSubtype="0" fill="hold"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dissolve">
                                      <p:cBhvr>
                                        <p:cTn id="54" dur="500"/>
                                        <p:tgtEl>
                                          <p:spTgt spid="32"/>
                                        </p:tgtEl>
                                      </p:cBhvr>
                                    </p:animEffect>
                                  </p:childTnLst>
                                </p:cTn>
                              </p:par>
                              <p:par>
                                <p:cTn id="55" presetID="9"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dissolve">
                                      <p:cBhvr>
                                        <p:cTn id="57" dur="500"/>
                                        <p:tgtEl>
                                          <p:spTgt spid="33"/>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dissolve">
                                      <p:cBhvr>
                                        <p:cTn id="6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3" grpId="0"/>
      <p:bldP spid="18" grpId="0" animBg="1"/>
      <p:bldP spid="19" grpId="0"/>
      <p:bldP spid="30"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1611</Words>
  <Application>Microsoft Office PowerPoint</Application>
  <PresentationFormat>Widescreen</PresentationFormat>
  <Paragraphs>158</Paragraphs>
  <Slides>17</Slides>
  <Notes>14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Arial,Sans-Serif</vt:lpstr>
      <vt:lpstr>Calibri</vt:lpstr>
      <vt:lpstr>Century Gothic</vt:lpstr>
      <vt:lpstr>Devanagari Sangam MN</vt:lpstr>
      <vt:lpstr>Mesh</vt:lpstr>
      <vt:lpstr>Retrospect</vt:lpstr>
      <vt:lpstr>PowerPoint Presentation</vt:lpstr>
      <vt:lpstr>PowerPoint Presentation</vt:lpstr>
      <vt:lpstr>The Southwest Forest Health and Wildfire Prevention Act of 2004 (Public Law 108-317)  “An act to establish institutes to demonstrate and promote the use of adaptive ecosystem management to reduce the risk of wildfires and restore the health of fire-adapted forest and woodland ecosystems of the Interior West.”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Cheng,Tony</dc:creator>
  <cp:lastModifiedBy>Susan Hansen</cp:lastModifiedBy>
  <cp:revision>35</cp:revision>
  <dcterms:created xsi:type="dcterms:W3CDTF">2019-09-28T22:29:35Z</dcterms:created>
  <dcterms:modified xsi:type="dcterms:W3CDTF">2023-10-12T19:06:10Z</dcterms:modified>
</cp:coreProperties>
</file>